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5"/>
  </p:notesMasterIdLst>
  <p:sldIdLst>
    <p:sldId id="258" r:id="rId2"/>
    <p:sldId id="259" r:id="rId3"/>
    <p:sldId id="260" r:id="rId4"/>
  </p:sldIdLst>
  <p:sldSz cx="51206400" cy="28803600"/>
  <p:notesSz cx="10020300" cy="14449425"/>
  <p:defaultTextStyle>
    <a:defPPr>
      <a:defRPr lang="ru-RU"/>
    </a:defPPr>
    <a:lvl1pPr algn="l" defTabSz="3592513" rtl="0" eaLnBrk="0" fontAlgn="base" hangingPunct="0">
      <a:spcBef>
        <a:spcPct val="0"/>
      </a:spcBef>
      <a:spcAft>
        <a:spcPct val="0"/>
      </a:spcAft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795463" indent="-1338263" algn="l" defTabSz="3592513" rtl="0" eaLnBrk="0" fontAlgn="base" hangingPunct="0">
      <a:spcBef>
        <a:spcPct val="0"/>
      </a:spcBef>
      <a:spcAft>
        <a:spcPct val="0"/>
      </a:spcAft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592513" indent="-2678113" algn="l" defTabSz="3592513" rtl="0" eaLnBrk="0" fontAlgn="base" hangingPunct="0">
      <a:spcBef>
        <a:spcPct val="0"/>
      </a:spcBef>
      <a:spcAft>
        <a:spcPct val="0"/>
      </a:spcAft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389563" indent="-4017963" algn="l" defTabSz="3592513" rtl="0" eaLnBrk="0" fontAlgn="base" hangingPunct="0">
      <a:spcBef>
        <a:spcPct val="0"/>
      </a:spcBef>
      <a:spcAft>
        <a:spcPct val="0"/>
      </a:spcAft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7186613" indent="-5357813" algn="l" defTabSz="3592513" rtl="0" eaLnBrk="0" fontAlgn="base" hangingPunct="0">
      <a:spcBef>
        <a:spcPct val="0"/>
      </a:spcBef>
      <a:spcAft>
        <a:spcPct val="0"/>
      </a:spcAft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  <a:srgbClr val="F1E9EF"/>
    <a:srgbClr val="FF0000"/>
    <a:srgbClr val="FFBF00"/>
    <a:srgbClr val="E454A5"/>
    <a:srgbClr val="FFA803"/>
    <a:srgbClr val="00AF50"/>
    <a:srgbClr val="C6DB03"/>
    <a:srgbClr val="FFFF00"/>
    <a:srgbClr val="7FC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7025" autoAdjust="0"/>
  </p:normalViewPr>
  <p:slideViewPr>
    <p:cSldViewPr snapToGrid="0">
      <p:cViewPr varScale="1">
        <p:scale>
          <a:sx n="25" d="100"/>
          <a:sy n="25" d="100"/>
        </p:scale>
        <p:origin x="1290" y="102"/>
      </p:cViewPr>
      <p:guideLst>
        <p:guide orient="horz" pos="9072"/>
        <p:guide pos="16128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281C5-3D9D-461B-89F9-326DAD79DE5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811CAC-1D1B-4E13-ACBF-9EB5656410C1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2022-yil 3-martda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ta'lim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tizimida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korrupsiyaga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qarshi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kurashish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choralarining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samaradorligini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oshirish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bo‘yicha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ta </a:t>
          </a:r>
          <a:r>
            <a:rPr lang="en-US" b="0" u="sng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banddan</a:t>
          </a:r>
          <a:r>
            <a:rPr lang="en-US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u="sng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iborat</a:t>
          </a:r>
          <a:r>
            <a:rPr lang="en-US" b="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chora-tadbirlar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dasturi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ishlab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chiqildi</a:t>
          </a:r>
          <a:r>
            <a: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="0" dirty="0">
            <a:solidFill>
              <a:schemeClr val="tx1"/>
            </a:solidFill>
          </a:endParaRPr>
        </a:p>
      </dgm:t>
    </dgm:pt>
    <dgm:pt modelId="{E9AFB2A8-0C17-44CD-915B-D4E107B55729}" type="parTrans" cxnId="{369B20E0-468C-40D4-98D4-8840612967DA}">
      <dgm:prSet/>
      <dgm:spPr/>
      <dgm:t>
        <a:bodyPr/>
        <a:lstStyle/>
        <a:p>
          <a:endParaRPr lang="ru-RU"/>
        </a:p>
      </dgm:t>
    </dgm:pt>
    <dgm:pt modelId="{A0A67FCB-B307-4971-8693-8ECD197BBF3B}" type="sibTrans" cxnId="{369B20E0-468C-40D4-98D4-8840612967DA}">
      <dgm:prSet/>
      <dgm:spPr/>
      <dgm:t>
        <a:bodyPr/>
        <a:lstStyle/>
        <a:p>
          <a:endParaRPr lang="ru-RU"/>
        </a:p>
      </dgm:t>
    </dgm:pt>
    <dgm:pt modelId="{69489769-F7B8-4030-9D03-57CD0C834D9A}">
      <dgm:prSet phldrT="[Текст]" custT="1"/>
      <dgm:spPr>
        <a:solidFill>
          <a:srgbClr val="F1E9EF"/>
        </a:solidFill>
      </dgm:spPr>
      <dgm:t>
        <a:bodyPr/>
        <a:lstStyle/>
        <a:p>
          <a:pPr algn="just"/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2022-yil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fevral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oyida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Sirdaryo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viloyati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2022-yil mart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oyida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Toshkent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viloyati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ta’lim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tizimida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o‘rganish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ishlari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olib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borildi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hamda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o‘rganish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yakunida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tegishli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tavsiya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takliflar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berildi</a:t>
          </a:r>
          <a:r>
            <a:rPr lang="en-US" sz="52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5200" b="0" dirty="0">
            <a:solidFill>
              <a:schemeClr val="tx1"/>
            </a:solidFill>
          </a:endParaRPr>
        </a:p>
      </dgm:t>
    </dgm:pt>
    <dgm:pt modelId="{BEEA4448-EE5A-4C07-9869-F06D99FDA51C}" type="parTrans" cxnId="{99ED3691-0502-4025-8299-639C2D4522DA}">
      <dgm:prSet/>
      <dgm:spPr/>
      <dgm:t>
        <a:bodyPr/>
        <a:lstStyle/>
        <a:p>
          <a:endParaRPr lang="ru-RU"/>
        </a:p>
      </dgm:t>
    </dgm:pt>
    <dgm:pt modelId="{86E9C7AD-031E-4F5D-B040-4A3FA73D75DE}" type="sibTrans" cxnId="{99ED3691-0502-4025-8299-639C2D4522DA}">
      <dgm:prSet/>
      <dgm:spPr/>
      <dgm:t>
        <a:bodyPr/>
        <a:lstStyle/>
        <a:p>
          <a:endParaRPr lang="ru-RU"/>
        </a:p>
      </dgm:t>
    </dgm:pt>
    <dgm:pt modelId="{562E0A80-7E52-447E-A874-D62304D4CAE4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uz-Cyrl-UZ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yil</a:t>
          </a:r>
          <a:r>
            <a:rPr lang="uz-Cyrl-UZ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30-31-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may</a:t>
          </a:r>
          <a:r>
            <a:rPr lang="uz-Cyrl-UZ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kunlari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tashkil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etilgan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seminar-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treningda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boshqarma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xodimlari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muvaffaqiyatli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ishtirok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etdi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hamda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sertifikatlar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olindi</a:t>
          </a:r>
          <a:r>
            <a:rPr lang="en-US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5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DAC44-7964-4AB3-A1F9-BDA6F4E2E099}" type="parTrans" cxnId="{666AF952-AB92-47A8-B650-8C0DFD5533CC}">
      <dgm:prSet/>
      <dgm:spPr/>
      <dgm:t>
        <a:bodyPr/>
        <a:lstStyle/>
        <a:p>
          <a:endParaRPr lang="ru-RU"/>
        </a:p>
      </dgm:t>
    </dgm:pt>
    <dgm:pt modelId="{67BAE621-A2C1-48D7-B267-6F4290488CBF}" type="sibTrans" cxnId="{666AF952-AB92-47A8-B650-8C0DFD5533CC}">
      <dgm:prSet/>
      <dgm:spPr/>
      <dgm:t>
        <a:bodyPr/>
        <a:lstStyle/>
        <a:p>
          <a:endParaRPr lang="ru-RU"/>
        </a:p>
      </dgm:t>
    </dgm:pt>
    <dgm:pt modelId="{62A7FBFC-EA5D-4962-A5B4-322665836D27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I </a:t>
          </a:r>
          <a:r>
            <a:rPr lang="en-US" b="1" dirty="0" err="1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yarim</a:t>
          </a:r>
          <a:r>
            <a:rPr lang="en-US" b="1" dirty="0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yillikda</a:t>
          </a:r>
          <a:endParaRPr lang="ru-RU" dirty="0">
            <a:solidFill>
              <a:schemeClr val="tx1"/>
            </a:solidFill>
          </a:endParaRPr>
        </a:p>
      </dgm:t>
    </dgm:pt>
    <dgm:pt modelId="{713EEC5D-FD14-4A63-86C8-F4B7F0B4C353}" type="sibTrans" cxnId="{36F810F8-0BF7-49C2-A8D5-C97259956096}">
      <dgm:prSet/>
      <dgm:spPr/>
      <dgm:t>
        <a:bodyPr/>
        <a:lstStyle/>
        <a:p>
          <a:endParaRPr lang="ru-RU"/>
        </a:p>
      </dgm:t>
    </dgm:pt>
    <dgm:pt modelId="{BD842D03-01B4-47D7-B28F-2BB59F8ABC48}" type="parTrans" cxnId="{36F810F8-0BF7-49C2-A8D5-C97259956096}">
      <dgm:prSet/>
      <dgm:spPr/>
      <dgm:t>
        <a:bodyPr/>
        <a:lstStyle/>
        <a:p>
          <a:endParaRPr lang="ru-RU"/>
        </a:p>
      </dgm:t>
    </dgm:pt>
    <dgm:pt modelId="{E95E42E7-C7DD-49BC-BB24-422BBBBFBB28}" type="pres">
      <dgm:prSet presAssocID="{045281C5-3D9D-461B-89F9-326DAD79DE57}" presName="composite" presStyleCnt="0">
        <dgm:presLayoutVars>
          <dgm:chMax val="1"/>
          <dgm:dir/>
          <dgm:resizeHandles val="exact"/>
        </dgm:presLayoutVars>
      </dgm:prSet>
      <dgm:spPr/>
    </dgm:pt>
    <dgm:pt modelId="{FD800ECC-742D-40C5-A2AE-397B1E226672}" type="pres">
      <dgm:prSet presAssocID="{62A7FBFC-EA5D-4962-A5B4-322665836D27}" presName="roof" presStyleLbl="dkBgShp" presStyleIdx="0" presStyleCnt="2" custScaleY="39388" custLinFactNeighborX="-220"/>
      <dgm:spPr/>
    </dgm:pt>
    <dgm:pt modelId="{1662F9CD-5A16-4EB1-BE4C-F8FCAB6C0782}" type="pres">
      <dgm:prSet presAssocID="{62A7FBFC-EA5D-4962-A5B4-322665836D27}" presName="pillars" presStyleCnt="0"/>
      <dgm:spPr/>
    </dgm:pt>
    <dgm:pt modelId="{DE3B0071-904C-4ECF-9EAE-73D349E7C259}" type="pres">
      <dgm:prSet presAssocID="{62A7FBFC-EA5D-4962-A5B4-322665836D27}" presName="pillar1" presStyleLbl="node1" presStyleIdx="0" presStyleCnt="3" custScaleY="125816">
        <dgm:presLayoutVars>
          <dgm:bulletEnabled val="1"/>
        </dgm:presLayoutVars>
      </dgm:prSet>
      <dgm:spPr/>
    </dgm:pt>
    <dgm:pt modelId="{7A5F87BA-BABD-43EE-90F0-0F9EB337D3C1}" type="pres">
      <dgm:prSet presAssocID="{69489769-F7B8-4030-9D03-57CD0C834D9A}" presName="pillarX" presStyleLbl="node1" presStyleIdx="1" presStyleCnt="3" custScaleY="126250">
        <dgm:presLayoutVars>
          <dgm:bulletEnabled val="1"/>
        </dgm:presLayoutVars>
      </dgm:prSet>
      <dgm:spPr/>
    </dgm:pt>
    <dgm:pt modelId="{04C84ADC-8ED1-43AE-BF27-46A659C87191}" type="pres">
      <dgm:prSet presAssocID="{562E0A80-7E52-447E-A874-D62304D4CAE4}" presName="pillarX" presStyleLbl="node1" presStyleIdx="2" presStyleCnt="3" custScaleY="126087">
        <dgm:presLayoutVars>
          <dgm:bulletEnabled val="1"/>
        </dgm:presLayoutVars>
      </dgm:prSet>
      <dgm:spPr/>
    </dgm:pt>
    <dgm:pt modelId="{66170C0A-1B9B-4EDB-8AFA-09AD44D497AE}" type="pres">
      <dgm:prSet presAssocID="{62A7FBFC-EA5D-4962-A5B4-322665836D27}" presName="base" presStyleLbl="dkBgShp" presStyleIdx="1" presStyleCnt="2" custFlipVert="0" custScaleY="26314" custLinFactNeighborX="-312" custLinFactNeighborY="92728"/>
      <dgm:spPr>
        <a:solidFill>
          <a:srgbClr val="FFFF00"/>
        </a:solidFill>
      </dgm:spPr>
    </dgm:pt>
  </dgm:ptLst>
  <dgm:cxnLst>
    <dgm:cxn modelId="{DFB9CE5E-CAE1-4692-B3A3-7151FFCD7DA6}" type="presOf" srcId="{69489769-F7B8-4030-9D03-57CD0C834D9A}" destId="{7A5F87BA-BABD-43EE-90F0-0F9EB337D3C1}" srcOrd="0" destOrd="0" presId="urn:microsoft.com/office/officeart/2005/8/layout/hList3"/>
    <dgm:cxn modelId="{666AF952-AB92-47A8-B650-8C0DFD5533CC}" srcId="{62A7FBFC-EA5D-4962-A5B4-322665836D27}" destId="{562E0A80-7E52-447E-A874-D62304D4CAE4}" srcOrd="2" destOrd="0" parTransId="{FD5DAC44-7964-4AB3-A1F9-BDA6F4E2E099}" sibTransId="{67BAE621-A2C1-48D7-B267-6F4290488CBF}"/>
    <dgm:cxn modelId="{99ED3691-0502-4025-8299-639C2D4522DA}" srcId="{62A7FBFC-EA5D-4962-A5B4-322665836D27}" destId="{69489769-F7B8-4030-9D03-57CD0C834D9A}" srcOrd="1" destOrd="0" parTransId="{BEEA4448-EE5A-4C07-9869-F06D99FDA51C}" sibTransId="{86E9C7AD-031E-4F5D-B040-4A3FA73D75DE}"/>
    <dgm:cxn modelId="{6F6F53B6-C5B3-41FB-AE25-8F6A4082222B}" type="presOf" srcId="{62A7FBFC-EA5D-4962-A5B4-322665836D27}" destId="{FD800ECC-742D-40C5-A2AE-397B1E226672}" srcOrd="0" destOrd="0" presId="urn:microsoft.com/office/officeart/2005/8/layout/hList3"/>
    <dgm:cxn modelId="{ED2747BB-A7C6-480C-BF9C-FDFC65A11E89}" type="presOf" srcId="{D0811CAC-1D1B-4E13-ACBF-9EB5656410C1}" destId="{DE3B0071-904C-4ECF-9EAE-73D349E7C259}" srcOrd="0" destOrd="0" presId="urn:microsoft.com/office/officeart/2005/8/layout/hList3"/>
    <dgm:cxn modelId="{5B4F58D1-2182-4DFC-AB7E-0D65909C4C23}" type="presOf" srcId="{045281C5-3D9D-461B-89F9-326DAD79DE57}" destId="{E95E42E7-C7DD-49BC-BB24-422BBBBFBB28}" srcOrd="0" destOrd="0" presId="urn:microsoft.com/office/officeart/2005/8/layout/hList3"/>
    <dgm:cxn modelId="{369B20E0-468C-40D4-98D4-8840612967DA}" srcId="{62A7FBFC-EA5D-4962-A5B4-322665836D27}" destId="{D0811CAC-1D1B-4E13-ACBF-9EB5656410C1}" srcOrd="0" destOrd="0" parTransId="{E9AFB2A8-0C17-44CD-915B-D4E107B55729}" sibTransId="{A0A67FCB-B307-4971-8693-8ECD197BBF3B}"/>
    <dgm:cxn modelId="{0351DBEC-3780-48BB-894D-B79E9D40843E}" type="presOf" srcId="{562E0A80-7E52-447E-A874-D62304D4CAE4}" destId="{04C84ADC-8ED1-43AE-BF27-46A659C87191}" srcOrd="0" destOrd="0" presId="urn:microsoft.com/office/officeart/2005/8/layout/hList3"/>
    <dgm:cxn modelId="{36F810F8-0BF7-49C2-A8D5-C97259956096}" srcId="{045281C5-3D9D-461B-89F9-326DAD79DE57}" destId="{62A7FBFC-EA5D-4962-A5B4-322665836D27}" srcOrd="0" destOrd="0" parTransId="{BD842D03-01B4-47D7-B28F-2BB59F8ABC48}" sibTransId="{713EEC5D-FD14-4A63-86C8-F4B7F0B4C353}"/>
    <dgm:cxn modelId="{DE63F273-D635-4436-8D9C-2EB42EBA438A}" type="presParOf" srcId="{E95E42E7-C7DD-49BC-BB24-422BBBBFBB28}" destId="{FD800ECC-742D-40C5-A2AE-397B1E226672}" srcOrd="0" destOrd="0" presId="urn:microsoft.com/office/officeart/2005/8/layout/hList3"/>
    <dgm:cxn modelId="{7B174418-7B08-4317-B999-092796F49525}" type="presParOf" srcId="{E95E42E7-C7DD-49BC-BB24-422BBBBFBB28}" destId="{1662F9CD-5A16-4EB1-BE4C-F8FCAB6C0782}" srcOrd="1" destOrd="0" presId="urn:microsoft.com/office/officeart/2005/8/layout/hList3"/>
    <dgm:cxn modelId="{31D643E4-54C9-4FEE-91C6-BE1962237B43}" type="presParOf" srcId="{1662F9CD-5A16-4EB1-BE4C-F8FCAB6C0782}" destId="{DE3B0071-904C-4ECF-9EAE-73D349E7C259}" srcOrd="0" destOrd="0" presId="urn:microsoft.com/office/officeart/2005/8/layout/hList3"/>
    <dgm:cxn modelId="{66411B47-B6D4-4EE4-8AA2-0A36631A7065}" type="presParOf" srcId="{1662F9CD-5A16-4EB1-BE4C-F8FCAB6C0782}" destId="{7A5F87BA-BABD-43EE-90F0-0F9EB337D3C1}" srcOrd="1" destOrd="0" presId="urn:microsoft.com/office/officeart/2005/8/layout/hList3"/>
    <dgm:cxn modelId="{04D5A145-316F-49E3-9186-D1C51039C4C9}" type="presParOf" srcId="{1662F9CD-5A16-4EB1-BE4C-F8FCAB6C0782}" destId="{04C84ADC-8ED1-43AE-BF27-46A659C87191}" srcOrd="2" destOrd="0" presId="urn:microsoft.com/office/officeart/2005/8/layout/hList3"/>
    <dgm:cxn modelId="{48A17F38-5076-4F2F-B7B1-CDEE6CD5464C}" type="presParOf" srcId="{E95E42E7-C7DD-49BC-BB24-422BBBBFBB28}" destId="{66170C0A-1B9B-4EDB-8AFA-09AD44D497A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21D23-E83B-48FF-8842-972BFF09C43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95D2252-E7EE-4AAA-9425-119AFA84A3DE}">
      <dgm:prSet phldrT="[Текст]" custT="1"/>
      <dgm:spPr>
        <a:solidFill>
          <a:srgbClr val="FF0000"/>
        </a:solidFill>
      </dgm:spPr>
      <dgm:t>
        <a:bodyPr/>
        <a:lstStyle/>
        <a:p>
          <a:pPr algn="just"/>
          <a:r>
            <a:rPr lang="uz-Cyrl-UZ" sz="4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 ta'lim vazirligida korrupsiyaga qarshi kurashish ishlarining samaradorligini reyting baholash yo‘nalishlari va indikator ko‘rsatkichlari bo‘yicha chora-tadbirlar rejasi </a:t>
          </a:r>
          <a:r>
            <a:rPr lang="en-US" sz="45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tasdiqlandi</a:t>
          </a:r>
          <a:r>
            <a:rPr lang="en-US" sz="4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5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3D6F1-7700-435F-80C8-BD8560CE4FF7}" type="parTrans" cxnId="{4A2D74DF-5966-43DA-86E4-B9D227F4614D}">
      <dgm:prSet/>
      <dgm:spPr/>
      <dgm:t>
        <a:bodyPr/>
        <a:lstStyle/>
        <a:p>
          <a:endParaRPr lang="ru-RU"/>
        </a:p>
      </dgm:t>
    </dgm:pt>
    <dgm:pt modelId="{258CD0EF-AA27-4B88-B70C-3B04AFEC83D5}" type="sibTrans" cxnId="{4A2D74DF-5966-43DA-86E4-B9D227F4614D}">
      <dgm:prSet/>
      <dgm:spPr/>
      <dgm:t>
        <a:bodyPr/>
        <a:lstStyle/>
        <a:p>
          <a:endParaRPr lang="ru-RU"/>
        </a:p>
      </dgm:t>
    </dgm:pt>
    <dgm:pt modelId="{4C05FD9C-AA42-49EA-A4D4-4D4601F81B88}">
      <dgm:prSet phldrT="[Текст]"/>
      <dgm:spPr>
        <a:solidFill>
          <a:srgbClr val="C5E0B4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2022-yilning 20-apreliga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qadar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 ta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yo‘nalishda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amalga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oshirilgan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ishlar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“e-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anticor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elektron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platformasiga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yuklandi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dirty="0">
            <a:solidFill>
              <a:schemeClr val="tx1"/>
            </a:solidFill>
          </a:endParaRPr>
        </a:p>
      </dgm:t>
    </dgm:pt>
    <dgm:pt modelId="{DED36594-8122-4B64-AF00-6C0ED05EB957}" type="parTrans" cxnId="{DEC38622-8044-4AE4-B45E-54CEF227E3F3}">
      <dgm:prSet/>
      <dgm:spPr/>
      <dgm:t>
        <a:bodyPr/>
        <a:lstStyle/>
        <a:p>
          <a:endParaRPr lang="ru-RU"/>
        </a:p>
      </dgm:t>
    </dgm:pt>
    <dgm:pt modelId="{F9AE17AF-3902-4E92-9E66-F8CE84B642ED}" type="sibTrans" cxnId="{DEC38622-8044-4AE4-B45E-54CEF227E3F3}">
      <dgm:prSet/>
      <dgm:spPr/>
      <dgm:t>
        <a:bodyPr/>
        <a:lstStyle/>
        <a:p>
          <a:endParaRPr lang="ru-RU"/>
        </a:p>
      </dgm:t>
    </dgm:pt>
    <dgm:pt modelId="{6C687B20-E084-4DEA-A87E-7637C90E72CC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Bugungi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kunda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ekspertlar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guruhi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tomonidan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gaholash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ishlari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olib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borilib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tez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kunda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reyting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natijalari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e’lon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qilinadi</a:t>
          </a:r>
          <a:r>
            <a: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28011-3EA4-4FD8-BCE5-1FE05B4D529A}" type="parTrans" cxnId="{CB3E7AFC-5224-4474-BB33-E61BB7BB90A7}">
      <dgm:prSet/>
      <dgm:spPr/>
      <dgm:t>
        <a:bodyPr/>
        <a:lstStyle/>
        <a:p>
          <a:endParaRPr lang="ru-RU"/>
        </a:p>
      </dgm:t>
    </dgm:pt>
    <dgm:pt modelId="{D8F76875-B196-440A-9916-390A136DB8D2}" type="sibTrans" cxnId="{CB3E7AFC-5224-4474-BB33-E61BB7BB90A7}">
      <dgm:prSet/>
      <dgm:spPr/>
      <dgm:t>
        <a:bodyPr/>
        <a:lstStyle/>
        <a:p>
          <a:endParaRPr lang="ru-RU"/>
        </a:p>
      </dgm:t>
    </dgm:pt>
    <dgm:pt modelId="{C915BD59-0070-46E1-871A-B9A24C98F75B}" type="pres">
      <dgm:prSet presAssocID="{EEE21D23-E83B-48FF-8842-972BFF09C432}" presName="linearFlow" presStyleCnt="0">
        <dgm:presLayoutVars>
          <dgm:dir/>
          <dgm:resizeHandles val="exact"/>
        </dgm:presLayoutVars>
      </dgm:prSet>
      <dgm:spPr/>
    </dgm:pt>
    <dgm:pt modelId="{73F642C3-DEF7-4D60-BEC5-18F0AA1476BB}" type="pres">
      <dgm:prSet presAssocID="{F95D2252-E7EE-4AAA-9425-119AFA84A3DE}" presName="composite" presStyleCnt="0"/>
      <dgm:spPr/>
    </dgm:pt>
    <dgm:pt modelId="{98F0AF74-5526-41A7-8D21-952CF95D529D}" type="pres">
      <dgm:prSet presAssocID="{F95D2252-E7EE-4AAA-9425-119AFA84A3DE}" presName="imgShp" presStyleLbl="fgImgPlace1" presStyleIdx="0" presStyleCnt="3" custLinFactNeighborX="-7468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B337397-5580-484C-AD82-68AF7DC44DE2}" type="pres">
      <dgm:prSet presAssocID="{F95D2252-E7EE-4AAA-9425-119AFA84A3DE}" presName="txShp" presStyleLbl="node1" presStyleIdx="0" presStyleCnt="3" custScaleX="127143" custLinFactNeighborX="9300">
        <dgm:presLayoutVars>
          <dgm:bulletEnabled val="1"/>
        </dgm:presLayoutVars>
      </dgm:prSet>
      <dgm:spPr/>
    </dgm:pt>
    <dgm:pt modelId="{4343DBF6-1375-430D-864F-146A9E795671}" type="pres">
      <dgm:prSet presAssocID="{258CD0EF-AA27-4B88-B70C-3B04AFEC83D5}" presName="spacing" presStyleCnt="0"/>
      <dgm:spPr/>
    </dgm:pt>
    <dgm:pt modelId="{B436E84F-7B30-4506-91F6-CEC40A0FC453}" type="pres">
      <dgm:prSet presAssocID="{4C05FD9C-AA42-49EA-A4D4-4D4601F81B88}" presName="composite" presStyleCnt="0"/>
      <dgm:spPr/>
    </dgm:pt>
    <dgm:pt modelId="{CB917317-A027-4E4B-9621-5A35DD7EDFF6}" type="pres">
      <dgm:prSet presAssocID="{4C05FD9C-AA42-49EA-A4D4-4D4601F81B88}" presName="imgShp" presStyleLbl="fgImgPlace1" presStyleIdx="1" presStyleCnt="3" custLinFactNeighborX="-7309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2EFDA1C-61EC-472D-83C3-385961050992}" type="pres">
      <dgm:prSet presAssocID="{4C05FD9C-AA42-49EA-A4D4-4D4601F81B88}" presName="txShp" presStyleLbl="node1" presStyleIdx="1" presStyleCnt="3" custScaleX="126227" custLinFactNeighborX="9920">
        <dgm:presLayoutVars>
          <dgm:bulletEnabled val="1"/>
        </dgm:presLayoutVars>
      </dgm:prSet>
      <dgm:spPr/>
    </dgm:pt>
    <dgm:pt modelId="{37D50D61-AD92-484E-9958-E43F2902C5CA}" type="pres">
      <dgm:prSet presAssocID="{F9AE17AF-3902-4E92-9E66-F8CE84B642ED}" presName="spacing" presStyleCnt="0"/>
      <dgm:spPr/>
    </dgm:pt>
    <dgm:pt modelId="{9051C012-BA19-43A0-9247-977A9A5C4228}" type="pres">
      <dgm:prSet presAssocID="{6C687B20-E084-4DEA-A87E-7637C90E72CC}" presName="composite" presStyleCnt="0"/>
      <dgm:spPr/>
    </dgm:pt>
    <dgm:pt modelId="{B9593A42-0A43-47E6-AF49-0B3468E50C41}" type="pres">
      <dgm:prSet presAssocID="{6C687B20-E084-4DEA-A87E-7637C90E72CC}" presName="imgShp" presStyleLbl="fgImgPlace1" presStyleIdx="2" presStyleCnt="3" custLinFactNeighborX="-7150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6C182C54-F7FD-4418-81B7-BD04B531ED28}" type="pres">
      <dgm:prSet presAssocID="{6C687B20-E084-4DEA-A87E-7637C90E72CC}" presName="txShp" presStyleLbl="node1" presStyleIdx="2" presStyleCnt="3" custScaleX="126215" custLinFactNeighborX="9610">
        <dgm:presLayoutVars>
          <dgm:bulletEnabled val="1"/>
        </dgm:presLayoutVars>
      </dgm:prSet>
      <dgm:spPr/>
    </dgm:pt>
  </dgm:ptLst>
  <dgm:cxnLst>
    <dgm:cxn modelId="{16E32C09-4326-467F-AD8E-5FCD78510E9C}" type="presOf" srcId="{4C05FD9C-AA42-49EA-A4D4-4D4601F81B88}" destId="{E2EFDA1C-61EC-472D-83C3-385961050992}" srcOrd="0" destOrd="0" presId="urn:microsoft.com/office/officeart/2005/8/layout/vList3"/>
    <dgm:cxn modelId="{DEC38622-8044-4AE4-B45E-54CEF227E3F3}" srcId="{EEE21D23-E83B-48FF-8842-972BFF09C432}" destId="{4C05FD9C-AA42-49EA-A4D4-4D4601F81B88}" srcOrd="1" destOrd="0" parTransId="{DED36594-8122-4B64-AF00-6C0ED05EB957}" sibTransId="{F9AE17AF-3902-4E92-9E66-F8CE84B642ED}"/>
    <dgm:cxn modelId="{7668D291-0EF8-4D30-A99B-3341F746A489}" type="presOf" srcId="{F95D2252-E7EE-4AAA-9425-119AFA84A3DE}" destId="{6B337397-5580-484C-AD82-68AF7DC44DE2}" srcOrd="0" destOrd="0" presId="urn:microsoft.com/office/officeart/2005/8/layout/vList3"/>
    <dgm:cxn modelId="{546DA9BB-45B2-442A-83EF-4BB23FA4F52E}" type="presOf" srcId="{EEE21D23-E83B-48FF-8842-972BFF09C432}" destId="{C915BD59-0070-46E1-871A-B9A24C98F75B}" srcOrd="0" destOrd="0" presId="urn:microsoft.com/office/officeart/2005/8/layout/vList3"/>
    <dgm:cxn modelId="{4A2D74DF-5966-43DA-86E4-B9D227F4614D}" srcId="{EEE21D23-E83B-48FF-8842-972BFF09C432}" destId="{F95D2252-E7EE-4AAA-9425-119AFA84A3DE}" srcOrd="0" destOrd="0" parTransId="{5213D6F1-7700-435F-80C8-BD8560CE4FF7}" sibTransId="{258CD0EF-AA27-4B88-B70C-3B04AFEC83D5}"/>
    <dgm:cxn modelId="{CB3E7AFC-5224-4474-BB33-E61BB7BB90A7}" srcId="{EEE21D23-E83B-48FF-8842-972BFF09C432}" destId="{6C687B20-E084-4DEA-A87E-7637C90E72CC}" srcOrd="2" destOrd="0" parTransId="{7E728011-3EA4-4FD8-BCE5-1FE05B4D529A}" sibTransId="{D8F76875-B196-440A-9916-390A136DB8D2}"/>
    <dgm:cxn modelId="{CA9DDEFF-2B45-420C-8A72-CAAAB00A402D}" type="presOf" srcId="{6C687B20-E084-4DEA-A87E-7637C90E72CC}" destId="{6C182C54-F7FD-4418-81B7-BD04B531ED28}" srcOrd="0" destOrd="0" presId="urn:microsoft.com/office/officeart/2005/8/layout/vList3"/>
    <dgm:cxn modelId="{EACE8889-BF79-4EB5-B1AC-148AACD0649F}" type="presParOf" srcId="{C915BD59-0070-46E1-871A-B9A24C98F75B}" destId="{73F642C3-DEF7-4D60-BEC5-18F0AA1476BB}" srcOrd="0" destOrd="0" presId="urn:microsoft.com/office/officeart/2005/8/layout/vList3"/>
    <dgm:cxn modelId="{646E1B2E-F57F-4F93-A4D9-299DAE958F0F}" type="presParOf" srcId="{73F642C3-DEF7-4D60-BEC5-18F0AA1476BB}" destId="{98F0AF74-5526-41A7-8D21-952CF95D529D}" srcOrd="0" destOrd="0" presId="urn:microsoft.com/office/officeart/2005/8/layout/vList3"/>
    <dgm:cxn modelId="{D4B3CE21-AA18-4553-8880-02EED7DEF61E}" type="presParOf" srcId="{73F642C3-DEF7-4D60-BEC5-18F0AA1476BB}" destId="{6B337397-5580-484C-AD82-68AF7DC44DE2}" srcOrd="1" destOrd="0" presId="urn:microsoft.com/office/officeart/2005/8/layout/vList3"/>
    <dgm:cxn modelId="{7AB158A1-DF94-4C20-873D-33B35EAA3081}" type="presParOf" srcId="{C915BD59-0070-46E1-871A-B9A24C98F75B}" destId="{4343DBF6-1375-430D-864F-146A9E795671}" srcOrd="1" destOrd="0" presId="urn:microsoft.com/office/officeart/2005/8/layout/vList3"/>
    <dgm:cxn modelId="{A7F7EAB4-BE9C-4F07-B4E3-7DB189EFCD2C}" type="presParOf" srcId="{C915BD59-0070-46E1-871A-B9A24C98F75B}" destId="{B436E84F-7B30-4506-91F6-CEC40A0FC453}" srcOrd="2" destOrd="0" presId="urn:microsoft.com/office/officeart/2005/8/layout/vList3"/>
    <dgm:cxn modelId="{7C602528-CD2F-40FA-8079-D725C22AF427}" type="presParOf" srcId="{B436E84F-7B30-4506-91F6-CEC40A0FC453}" destId="{CB917317-A027-4E4B-9621-5A35DD7EDFF6}" srcOrd="0" destOrd="0" presId="urn:microsoft.com/office/officeart/2005/8/layout/vList3"/>
    <dgm:cxn modelId="{00C0A5C5-2DDD-4197-A358-8DE65E669D48}" type="presParOf" srcId="{B436E84F-7B30-4506-91F6-CEC40A0FC453}" destId="{E2EFDA1C-61EC-472D-83C3-385961050992}" srcOrd="1" destOrd="0" presId="urn:microsoft.com/office/officeart/2005/8/layout/vList3"/>
    <dgm:cxn modelId="{E3051441-692E-40FC-9ACE-CB7F25304D28}" type="presParOf" srcId="{C915BD59-0070-46E1-871A-B9A24C98F75B}" destId="{37D50D61-AD92-484E-9958-E43F2902C5CA}" srcOrd="3" destOrd="0" presId="urn:microsoft.com/office/officeart/2005/8/layout/vList3"/>
    <dgm:cxn modelId="{BED74736-4ADE-419A-B50C-8E94EEBA8901}" type="presParOf" srcId="{C915BD59-0070-46E1-871A-B9A24C98F75B}" destId="{9051C012-BA19-43A0-9247-977A9A5C4228}" srcOrd="4" destOrd="0" presId="urn:microsoft.com/office/officeart/2005/8/layout/vList3"/>
    <dgm:cxn modelId="{5CBB2EE8-13A0-431C-9ADA-24210D9845EC}" type="presParOf" srcId="{9051C012-BA19-43A0-9247-977A9A5C4228}" destId="{B9593A42-0A43-47E6-AF49-0B3468E50C41}" srcOrd="0" destOrd="0" presId="urn:microsoft.com/office/officeart/2005/8/layout/vList3"/>
    <dgm:cxn modelId="{84FA1B55-5A8B-4578-8BE0-9E9BF83108A9}" type="presParOf" srcId="{9051C012-BA19-43A0-9247-977A9A5C4228}" destId="{6C182C54-F7FD-4418-81B7-BD04B531ED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E21D23-E83B-48FF-8842-972BFF09C43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95D2252-E7EE-4AAA-9425-119AFA84A3DE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uz-Cyrl-UZ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O‘zbekiston Respublikasi Prezidentining “Korrupsiyaga qarshi kurashish ishlari samaradorligini reyting baholash tizimini joriy etish chora-tadbirlari to‘g‘risida”gi Qarori ijrosini ta'minlash to‘g‘risida</a:t>
          </a:r>
          <a:r>
            <a: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3D6F1-7700-435F-80C8-BD8560CE4FF7}" type="parTrans" cxnId="{4A2D74DF-5966-43DA-86E4-B9D227F4614D}">
      <dgm:prSet/>
      <dgm:spPr/>
      <dgm:t>
        <a:bodyPr/>
        <a:lstStyle/>
        <a:p>
          <a:endParaRPr lang="ru-RU"/>
        </a:p>
      </dgm:t>
    </dgm:pt>
    <dgm:pt modelId="{258CD0EF-AA27-4B88-B70C-3B04AFEC83D5}" type="sibTrans" cxnId="{4A2D74DF-5966-43DA-86E4-B9D227F4614D}">
      <dgm:prSet/>
      <dgm:spPr/>
      <dgm:t>
        <a:bodyPr/>
        <a:lstStyle/>
        <a:p>
          <a:endParaRPr lang="ru-RU"/>
        </a:p>
      </dgm:t>
    </dgm:pt>
    <dgm:pt modelId="{4C05FD9C-AA42-49EA-A4D4-4D4601F81B88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uz-Cyrl-UZ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 ta’lim tizimi xodimlarini korrupsiyaga qarshi kurashish sohasida o‘qitilishini tashkil qilish to‘g‘risida</a:t>
          </a:r>
          <a:r>
            <a: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D36594-8122-4B64-AF00-6C0ED05EB957}" type="parTrans" cxnId="{DEC38622-8044-4AE4-B45E-54CEF227E3F3}">
      <dgm:prSet/>
      <dgm:spPr/>
      <dgm:t>
        <a:bodyPr/>
        <a:lstStyle/>
        <a:p>
          <a:endParaRPr lang="ru-RU"/>
        </a:p>
      </dgm:t>
    </dgm:pt>
    <dgm:pt modelId="{F9AE17AF-3902-4E92-9E66-F8CE84B642ED}" type="sibTrans" cxnId="{DEC38622-8044-4AE4-B45E-54CEF227E3F3}">
      <dgm:prSet/>
      <dgm:spPr/>
      <dgm:t>
        <a:bodyPr/>
        <a:lstStyle/>
        <a:p>
          <a:endParaRPr lang="ru-RU"/>
        </a:p>
      </dgm:t>
    </dgm:pt>
    <dgm:pt modelId="{6C687B20-E084-4DEA-A87E-7637C90E72CC}">
      <dgm:prSet phldrT="[Текст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uz-Cyrl-UZ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O‘zbekiston Respublikasi Korrupsiyaga qarshi kurashish milliy kengashining 2022-yil </a:t>
          </a:r>
          <a:r>
            <a: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</a:t>
          </a:r>
          <a:r>
            <a:rPr lang="uz-Cyrl-UZ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5-apreldagi 7-sonli bayonnomasida belgilangan vazifalar ijrosini ta’minlash to‘g‘risida</a:t>
          </a:r>
          <a:r>
            <a:rPr 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28011-3EA4-4FD8-BCE5-1FE05B4D529A}" type="parTrans" cxnId="{CB3E7AFC-5224-4474-BB33-E61BB7BB90A7}">
      <dgm:prSet/>
      <dgm:spPr/>
      <dgm:t>
        <a:bodyPr/>
        <a:lstStyle/>
        <a:p>
          <a:endParaRPr lang="ru-RU"/>
        </a:p>
      </dgm:t>
    </dgm:pt>
    <dgm:pt modelId="{D8F76875-B196-440A-9916-390A136DB8D2}" type="sibTrans" cxnId="{CB3E7AFC-5224-4474-BB33-E61BB7BB90A7}">
      <dgm:prSet/>
      <dgm:spPr/>
      <dgm:t>
        <a:bodyPr/>
        <a:lstStyle/>
        <a:p>
          <a:endParaRPr lang="ru-RU"/>
        </a:p>
      </dgm:t>
    </dgm:pt>
    <dgm:pt modelId="{C915BD59-0070-46E1-871A-B9A24C98F75B}" type="pres">
      <dgm:prSet presAssocID="{EEE21D23-E83B-48FF-8842-972BFF09C432}" presName="linearFlow" presStyleCnt="0">
        <dgm:presLayoutVars>
          <dgm:dir/>
          <dgm:resizeHandles val="exact"/>
        </dgm:presLayoutVars>
      </dgm:prSet>
      <dgm:spPr/>
    </dgm:pt>
    <dgm:pt modelId="{73F642C3-DEF7-4D60-BEC5-18F0AA1476BB}" type="pres">
      <dgm:prSet presAssocID="{F95D2252-E7EE-4AAA-9425-119AFA84A3DE}" presName="composite" presStyleCnt="0"/>
      <dgm:spPr/>
    </dgm:pt>
    <dgm:pt modelId="{98F0AF74-5526-41A7-8D21-952CF95D529D}" type="pres">
      <dgm:prSet presAssocID="{F95D2252-E7EE-4AAA-9425-119AFA84A3DE}" presName="imgShp" presStyleLbl="fgImgPlace1" presStyleIdx="0" presStyleCnt="3" custLinFactNeighborX="-7468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B337397-5580-484C-AD82-68AF7DC44DE2}" type="pres">
      <dgm:prSet presAssocID="{F95D2252-E7EE-4AAA-9425-119AFA84A3DE}" presName="txShp" presStyleLbl="node1" presStyleIdx="0" presStyleCnt="3" custScaleX="127143" custScaleY="105265" custLinFactX="60523" custLinFactY="-200000" custLinFactNeighborX="100000" custLinFactNeighborY="-263554">
        <dgm:presLayoutVars>
          <dgm:bulletEnabled val="1"/>
        </dgm:presLayoutVars>
      </dgm:prSet>
      <dgm:spPr/>
    </dgm:pt>
    <dgm:pt modelId="{4343DBF6-1375-430D-864F-146A9E795671}" type="pres">
      <dgm:prSet presAssocID="{258CD0EF-AA27-4B88-B70C-3B04AFEC83D5}" presName="spacing" presStyleCnt="0"/>
      <dgm:spPr/>
    </dgm:pt>
    <dgm:pt modelId="{B436E84F-7B30-4506-91F6-CEC40A0FC453}" type="pres">
      <dgm:prSet presAssocID="{4C05FD9C-AA42-49EA-A4D4-4D4601F81B88}" presName="composite" presStyleCnt="0"/>
      <dgm:spPr/>
    </dgm:pt>
    <dgm:pt modelId="{CB917317-A027-4E4B-9621-5A35DD7EDFF6}" type="pres">
      <dgm:prSet presAssocID="{4C05FD9C-AA42-49EA-A4D4-4D4601F81B88}" presName="imgShp" presStyleLbl="fgImgPlace1" presStyleIdx="1" presStyleCnt="3" custLinFactNeighborX="-36930" custLinFactNeighborY="-339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2EFDA1C-61EC-472D-83C3-385961050992}" type="pres">
      <dgm:prSet presAssocID="{4C05FD9C-AA42-49EA-A4D4-4D4601F81B88}" presName="txShp" presStyleLbl="node1" presStyleIdx="1" presStyleCnt="3" custScaleX="126227" custLinFactNeighborX="9920">
        <dgm:presLayoutVars>
          <dgm:bulletEnabled val="1"/>
        </dgm:presLayoutVars>
      </dgm:prSet>
      <dgm:spPr/>
    </dgm:pt>
    <dgm:pt modelId="{37D50D61-AD92-484E-9958-E43F2902C5CA}" type="pres">
      <dgm:prSet presAssocID="{F9AE17AF-3902-4E92-9E66-F8CE84B642ED}" presName="spacing" presStyleCnt="0"/>
      <dgm:spPr/>
    </dgm:pt>
    <dgm:pt modelId="{9051C012-BA19-43A0-9247-977A9A5C4228}" type="pres">
      <dgm:prSet presAssocID="{6C687B20-E084-4DEA-A87E-7637C90E72CC}" presName="composite" presStyleCnt="0"/>
      <dgm:spPr/>
    </dgm:pt>
    <dgm:pt modelId="{B9593A42-0A43-47E6-AF49-0B3468E50C41}" type="pres">
      <dgm:prSet presAssocID="{6C687B20-E084-4DEA-A87E-7637C90E72CC}" presName="imgShp" presStyleLbl="fgImgPlace1" presStyleIdx="2" presStyleCnt="3" custLinFactNeighborX="-7150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6C182C54-F7FD-4418-81B7-BD04B531ED28}" type="pres">
      <dgm:prSet presAssocID="{6C687B20-E084-4DEA-A87E-7637C90E72CC}" presName="txShp" presStyleLbl="node1" presStyleIdx="2" presStyleCnt="3" custScaleX="126215" custLinFactNeighborX="9610">
        <dgm:presLayoutVars>
          <dgm:bulletEnabled val="1"/>
        </dgm:presLayoutVars>
      </dgm:prSet>
      <dgm:spPr/>
    </dgm:pt>
  </dgm:ptLst>
  <dgm:cxnLst>
    <dgm:cxn modelId="{DEC38622-8044-4AE4-B45E-54CEF227E3F3}" srcId="{EEE21D23-E83B-48FF-8842-972BFF09C432}" destId="{4C05FD9C-AA42-49EA-A4D4-4D4601F81B88}" srcOrd="1" destOrd="0" parTransId="{DED36594-8122-4B64-AF00-6C0ED05EB957}" sibTransId="{F9AE17AF-3902-4E92-9E66-F8CE84B642ED}"/>
    <dgm:cxn modelId="{83475F47-D9C9-428D-9684-C9C641AC4A8C}" type="presOf" srcId="{EEE21D23-E83B-48FF-8842-972BFF09C432}" destId="{C915BD59-0070-46E1-871A-B9A24C98F75B}" srcOrd="0" destOrd="0" presId="urn:microsoft.com/office/officeart/2005/8/layout/vList3"/>
    <dgm:cxn modelId="{6E389A76-32AF-4834-AA50-1364986575B3}" type="presOf" srcId="{4C05FD9C-AA42-49EA-A4D4-4D4601F81B88}" destId="{E2EFDA1C-61EC-472D-83C3-385961050992}" srcOrd="0" destOrd="0" presId="urn:microsoft.com/office/officeart/2005/8/layout/vList3"/>
    <dgm:cxn modelId="{BF6D83A8-FDB8-4A09-B951-C98D6B1D99CA}" type="presOf" srcId="{F95D2252-E7EE-4AAA-9425-119AFA84A3DE}" destId="{6B337397-5580-484C-AD82-68AF7DC44DE2}" srcOrd="0" destOrd="0" presId="urn:microsoft.com/office/officeart/2005/8/layout/vList3"/>
    <dgm:cxn modelId="{4A2D74DF-5966-43DA-86E4-B9D227F4614D}" srcId="{EEE21D23-E83B-48FF-8842-972BFF09C432}" destId="{F95D2252-E7EE-4AAA-9425-119AFA84A3DE}" srcOrd="0" destOrd="0" parTransId="{5213D6F1-7700-435F-80C8-BD8560CE4FF7}" sibTransId="{258CD0EF-AA27-4B88-B70C-3B04AFEC83D5}"/>
    <dgm:cxn modelId="{7889C2F2-03B5-4050-9DC7-07D4CE1CD599}" type="presOf" srcId="{6C687B20-E084-4DEA-A87E-7637C90E72CC}" destId="{6C182C54-F7FD-4418-81B7-BD04B531ED28}" srcOrd="0" destOrd="0" presId="urn:microsoft.com/office/officeart/2005/8/layout/vList3"/>
    <dgm:cxn modelId="{CB3E7AFC-5224-4474-BB33-E61BB7BB90A7}" srcId="{EEE21D23-E83B-48FF-8842-972BFF09C432}" destId="{6C687B20-E084-4DEA-A87E-7637C90E72CC}" srcOrd="2" destOrd="0" parTransId="{7E728011-3EA4-4FD8-BCE5-1FE05B4D529A}" sibTransId="{D8F76875-B196-440A-9916-390A136DB8D2}"/>
    <dgm:cxn modelId="{82067DAF-4131-49EE-ABC7-1507C65659DA}" type="presParOf" srcId="{C915BD59-0070-46E1-871A-B9A24C98F75B}" destId="{73F642C3-DEF7-4D60-BEC5-18F0AA1476BB}" srcOrd="0" destOrd="0" presId="urn:microsoft.com/office/officeart/2005/8/layout/vList3"/>
    <dgm:cxn modelId="{91034740-48B2-4BF4-B1C5-24C2B4564E0C}" type="presParOf" srcId="{73F642C3-DEF7-4D60-BEC5-18F0AA1476BB}" destId="{98F0AF74-5526-41A7-8D21-952CF95D529D}" srcOrd="0" destOrd="0" presId="urn:microsoft.com/office/officeart/2005/8/layout/vList3"/>
    <dgm:cxn modelId="{415CAF47-CA85-49F0-96F3-C65F0F37EC9A}" type="presParOf" srcId="{73F642C3-DEF7-4D60-BEC5-18F0AA1476BB}" destId="{6B337397-5580-484C-AD82-68AF7DC44DE2}" srcOrd="1" destOrd="0" presId="urn:microsoft.com/office/officeart/2005/8/layout/vList3"/>
    <dgm:cxn modelId="{8BB5A05E-E213-452B-88AD-7E9076325F53}" type="presParOf" srcId="{C915BD59-0070-46E1-871A-B9A24C98F75B}" destId="{4343DBF6-1375-430D-864F-146A9E795671}" srcOrd="1" destOrd="0" presId="urn:microsoft.com/office/officeart/2005/8/layout/vList3"/>
    <dgm:cxn modelId="{75480B7A-0AF5-4DFE-8052-56AD8803AEA3}" type="presParOf" srcId="{C915BD59-0070-46E1-871A-B9A24C98F75B}" destId="{B436E84F-7B30-4506-91F6-CEC40A0FC453}" srcOrd="2" destOrd="0" presId="urn:microsoft.com/office/officeart/2005/8/layout/vList3"/>
    <dgm:cxn modelId="{BB756940-D701-4947-94BF-1139CA256632}" type="presParOf" srcId="{B436E84F-7B30-4506-91F6-CEC40A0FC453}" destId="{CB917317-A027-4E4B-9621-5A35DD7EDFF6}" srcOrd="0" destOrd="0" presId="urn:microsoft.com/office/officeart/2005/8/layout/vList3"/>
    <dgm:cxn modelId="{765350F0-E69D-4155-AC75-E69FF33B9ED6}" type="presParOf" srcId="{B436E84F-7B30-4506-91F6-CEC40A0FC453}" destId="{E2EFDA1C-61EC-472D-83C3-385961050992}" srcOrd="1" destOrd="0" presId="urn:microsoft.com/office/officeart/2005/8/layout/vList3"/>
    <dgm:cxn modelId="{EDDD92D7-FBAD-43B2-949C-CC90A5F2D310}" type="presParOf" srcId="{C915BD59-0070-46E1-871A-B9A24C98F75B}" destId="{37D50D61-AD92-484E-9958-E43F2902C5CA}" srcOrd="3" destOrd="0" presId="urn:microsoft.com/office/officeart/2005/8/layout/vList3"/>
    <dgm:cxn modelId="{99B414B5-4FBC-4C2C-8AFA-B879B6F98C49}" type="presParOf" srcId="{C915BD59-0070-46E1-871A-B9A24C98F75B}" destId="{9051C012-BA19-43A0-9247-977A9A5C4228}" srcOrd="4" destOrd="0" presId="urn:microsoft.com/office/officeart/2005/8/layout/vList3"/>
    <dgm:cxn modelId="{614C0325-BD7F-4813-959C-FB343E2B78E4}" type="presParOf" srcId="{9051C012-BA19-43A0-9247-977A9A5C4228}" destId="{B9593A42-0A43-47E6-AF49-0B3468E50C41}" srcOrd="0" destOrd="0" presId="urn:microsoft.com/office/officeart/2005/8/layout/vList3"/>
    <dgm:cxn modelId="{82ABB6AA-FFD4-4E21-8642-16D24167BF79}" type="presParOf" srcId="{9051C012-BA19-43A0-9247-977A9A5C4228}" destId="{6C182C54-F7FD-4418-81B7-BD04B531ED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00ECC-742D-40C5-A2AE-397B1E226672}">
      <dsp:nvSpPr>
        <dsp:cNvPr id="0" name=""/>
        <dsp:cNvSpPr/>
      </dsp:nvSpPr>
      <dsp:spPr>
        <a:xfrm>
          <a:off x="0" y="421559"/>
          <a:ext cx="19922327" cy="1273498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b="1" kern="1200" dirty="0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I </a:t>
          </a:r>
          <a:r>
            <a:rPr lang="en-US" sz="5900" b="1" kern="1200" dirty="0" err="1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yarim</a:t>
          </a:r>
          <a:r>
            <a:rPr lang="en-US" sz="5900" b="1" kern="1200" dirty="0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 </a:t>
          </a:r>
          <a:r>
            <a:rPr lang="en-US" sz="5900" b="1" kern="1200" dirty="0" err="1">
              <a:solidFill>
                <a:schemeClr val="tx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rPr>
            <a:t>yillikda</a:t>
          </a:r>
          <a:endParaRPr lang="ru-RU" sz="5900" kern="1200" dirty="0">
            <a:solidFill>
              <a:schemeClr val="tx1"/>
            </a:solidFill>
          </a:endParaRPr>
        </a:p>
      </dsp:txBody>
      <dsp:txXfrm>
        <a:off x="0" y="421559"/>
        <a:ext cx="19922327" cy="1273498"/>
      </dsp:txXfrm>
    </dsp:sp>
    <dsp:sp modelId="{DE3B0071-904C-4ECF-9EAE-73D349E7C259}">
      <dsp:nvSpPr>
        <dsp:cNvPr id="0" name=""/>
        <dsp:cNvSpPr/>
      </dsp:nvSpPr>
      <dsp:spPr>
        <a:xfrm>
          <a:off x="9727" y="1798495"/>
          <a:ext cx="6634290" cy="854259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just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2022-yil 3-martda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ta'lim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tizimida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korrupsiyaga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qarshi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kurashish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choralarining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samaradorligini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oshirish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bo‘yicha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u="sng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ta </a:t>
          </a:r>
          <a:r>
            <a:rPr lang="en-US" sz="5400" b="0" u="sng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banddan</a:t>
          </a:r>
          <a:r>
            <a:rPr lang="en-US" sz="5400" b="0" u="sng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u="sng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iborat</a:t>
          </a:r>
          <a:r>
            <a:rPr lang="en-US" sz="5400" b="0" u="sng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chora-tadbirlar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dasturi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ishlab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chiqildi</a:t>
          </a:r>
          <a:r>
            <a:rPr lang="en-US" sz="5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5400" b="0" kern="1200" dirty="0">
            <a:solidFill>
              <a:schemeClr val="tx1"/>
            </a:solidFill>
          </a:endParaRPr>
        </a:p>
      </dsp:txBody>
      <dsp:txXfrm>
        <a:off x="9727" y="1798495"/>
        <a:ext cx="6634290" cy="8542591"/>
      </dsp:txXfrm>
    </dsp:sp>
    <dsp:sp modelId="{7A5F87BA-BABD-43EE-90F0-0F9EB337D3C1}">
      <dsp:nvSpPr>
        <dsp:cNvPr id="0" name=""/>
        <dsp:cNvSpPr/>
      </dsp:nvSpPr>
      <dsp:spPr>
        <a:xfrm>
          <a:off x="6644018" y="1783761"/>
          <a:ext cx="6634290" cy="8572058"/>
        </a:xfrm>
        <a:prstGeom prst="rect">
          <a:avLst/>
        </a:prstGeom>
        <a:solidFill>
          <a:srgbClr val="F1E9E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just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2022-yil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fevral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oyida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Sirdaryo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viloyati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2022-yil mart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oyida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Toshkent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viloyati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ta’lim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tizimida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o‘rganish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ishlari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olib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borildi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hamda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o‘rganish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yakunida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tegishli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tavsiya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va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takliflar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2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berildi</a:t>
          </a:r>
          <a:r>
            <a:rPr lang="en-US" sz="52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5200" b="0" kern="1200" dirty="0">
            <a:solidFill>
              <a:schemeClr val="tx1"/>
            </a:solidFill>
          </a:endParaRPr>
        </a:p>
      </dsp:txBody>
      <dsp:txXfrm>
        <a:off x="6644018" y="1783761"/>
        <a:ext cx="6634290" cy="8572058"/>
      </dsp:txXfrm>
    </dsp:sp>
    <dsp:sp modelId="{04C84ADC-8ED1-43AE-BF27-46A659C87191}">
      <dsp:nvSpPr>
        <dsp:cNvPr id="0" name=""/>
        <dsp:cNvSpPr/>
      </dsp:nvSpPr>
      <dsp:spPr>
        <a:xfrm>
          <a:off x="13278308" y="1789295"/>
          <a:ext cx="6634290" cy="856099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just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yil</a:t>
          </a:r>
          <a:r>
            <a:rPr lang="uz-Cyrl-UZ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30-31-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may</a:t>
          </a:r>
          <a:r>
            <a:rPr lang="uz-Cyrl-UZ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kunlari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tashkil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etilgan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seminar-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treningda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boshqarma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xodimlari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muvaffaqiyatli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ishtirok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etdi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hamda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sertifikatlar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4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olindi</a:t>
          </a:r>
          <a:r>
            <a:rPr lang="en-US" sz="5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5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8308" y="1789295"/>
        <a:ext cx="6634290" cy="8560991"/>
      </dsp:txXfrm>
    </dsp:sp>
    <dsp:sp modelId="{66170C0A-1B9B-4EDB-8AFA-09AD44D497AE}">
      <dsp:nvSpPr>
        <dsp:cNvPr id="0" name=""/>
        <dsp:cNvSpPr/>
      </dsp:nvSpPr>
      <dsp:spPr>
        <a:xfrm>
          <a:off x="0" y="10442170"/>
          <a:ext cx="19922327" cy="198517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37397-5580-484C-AD82-68AF7DC44DE2}">
      <dsp:nvSpPr>
        <dsp:cNvPr id="0" name=""/>
        <dsp:cNvSpPr/>
      </dsp:nvSpPr>
      <dsp:spPr>
        <a:xfrm rot="10800000">
          <a:off x="2762589" y="198"/>
          <a:ext cx="16792697" cy="2397604"/>
        </a:xfrm>
        <a:prstGeom prst="homePlat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7277" tIns="171450" rIns="320040" bIns="171450" numCol="1" spcCol="1270" anchor="ctr" anchorCtr="0">
          <a:noAutofit/>
        </a:bodyPr>
        <a:lstStyle/>
        <a:p>
          <a:pPr marL="0" lvl="0" indent="0" algn="just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4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 ta'lim vazirligida korrupsiyaga qarshi kurashish ishlarining samaradorligini reyting baholash yo‘nalishlari va indikator ko‘rsatkichlari bo‘yicha chora-tadbirlar rejasi </a:t>
          </a:r>
          <a:r>
            <a:rPr lang="en-US" sz="45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tasdiqlandi</a:t>
          </a:r>
          <a:r>
            <a:rPr lang="en-US" sz="4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361990" y="198"/>
        <a:ext cx="16193296" cy="2397604"/>
      </dsp:txXfrm>
    </dsp:sp>
    <dsp:sp modelId="{98F0AF74-5526-41A7-8D21-952CF95D529D}">
      <dsp:nvSpPr>
        <dsp:cNvPr id="0" name=""/>
        <dsp:cNvSpPr/>
      </dsp:nvSpPr>
      <dsp:spPr>
        <a:xfrm>
          <a:off x="337352" y="198"/>
          <a:ext cx="2397604" cy="239760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FDA1C-61EC-472D-83C3-385961050992}">
      <dsp:nvSpPr>
        <dsp:cNvPr id="0" name=""/>
        <dsp:cNvSpPr/>
      </dsp:nvSpPr>
      <dsp:spPr>
        <a:xfrm rot="10800000">
          <a:off x="2904969" y="3113505"/>
          <a:ext cx="16671714" cy="2397604"/>
        </a:xfrm>
        <a:prstGeom prst="homePlate">
          <a:avLst/>
        </a:prstGeom>
        <a:solidFill>
          <a:srgbClr val="C5E0B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7277" tIns="190500" rIns="3556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2022-yilning 20-apreliga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qadar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 ta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yo‘nalishda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amalga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oshirilgan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ishlar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“e-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anticor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elektron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platformasiga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yuklandi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5000" kern="1200" dirty="0">
            <a:solidFill>
              <a:schemeClr val="tx1"/>
            </a:solidFill>
          </a:endParaRPr>
        </a:p>
      </dsp:txBody>
      <dsp:txXfrm rot="10800000">
        <a:off x="3504370" y="3113505"/>
        <a:ext cx="16072313" cy="2397604"/>
      </dsp:txXfrm>
    </dsp:sp>
    <dsp:sp modelId="{CB917317-A027-4E4B-9621-5A35DD7EDFF6}">
      <dsp:nvSpPr>
        <dsp:cNvPr id="0" name=""/>
        <dsp:cNvSpPr/>
      </dsp:nvSpPr>
      <dsp:spPr>
        <a:xfrm>
          <a:off x="375450" y="3113505"/>
          <a:ext cx="2397604" cy="239760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82C54-F7FD-4418-81B7-BD04B531ED28}">
      <dsp:nvSpPr>
        <dsp:cNvPr id="0" name=""/>
        <dsp:cNvSpPr/>
      </dsp:nvSpPr>
      <dsp:spPr>
        <a:xfrm rot="10800000">
          <a:off x="2864817" y="6226813"/>
          <a:ext cx="16670129" cy="2397604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7277" tIns="190500" rIns="3556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Bugungi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kunda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ekspertlar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guruhi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tomonidan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gaholash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ishlari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olib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borilib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tez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kunda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reyting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natijalari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e’lon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qilinadi</a:t>
          </a:r>
          <a:r>
            <a:rPr lang="en-US" sz="5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5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464218" y="6226813"/>
        <a:ext cx="16070728" cy="2397604"/>
      </dsp:txXfrm>
    </dsp:sp>
    <dsp:sp modelId="{B9593A42-0A43-47E6-AF49-0B3468E50C41}">
      <dsp:nvSpPr>
        <dsp:cNvPr id="0" name=""/>
        <dsp:cNvSpPr/>
      </dsp:nvSpPr>
      <dsp:spPr>
        <a:xfrm>
          <a:off x="413548" y="6226813"/>
          <a:ext cx="2397604" cy="239760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37397-5580-484C-AD82-68AF7DC44DE2}">
      <dsp:nvSpPr>
        <dsp:cNvPr id="0" name=""/>
        <dsp:cNvSpPr/>
      </dsp:nvSpPr>
      <dsp:spPr>
        <a:xfrm rot="10800000">
          <a:off x="2454183" y="0"/>
          <a:ext cx="13430594" cy="2959424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9751" tIns="167640" rIns="312928" bIns="167640" numCol="1" spcCol="1270" anchor="ctr" anchorCtr="0">
          <a:noAutofit/>
        </a:bodyPr>
        <a:lstStyle/>
        <a:p>
          <a:pPr marL="0" lvl="0" indent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O‘zbekiston Respublikasi Prezidentining “Korrupsiyaga qarshi kurashish ishlari samaradorligini reyting baholash tizimini joriy etish chora-tadbirlari to‘g‘risida”gi Qarori ijrosini ta'minlash to‘g‘risida</a:t>
          </a:r>
          <a:r>
            <a:rPr lang="en-US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194039" y="0"/>
        <a:ext cx="12690738" cy="2959424"/>
      </dsp:txXfrm>
    </dsp:sp>
    <dsp:sp modelId="{98F0AF74-5526-41A7-8D21-952CF95D529D}">
      <dsp:nvSpPr>
        <dsp:cNvPr id="0" name=""/>
        <dsp:cNvSpPr/>
      </dsp:nvSpPr>
      <dsp:spPr>
        <a:xfrm>
          <a:off x="0" y="79192"/>
          <a:ext cx="2811404" cy="281140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FDA1C-61EC-472D-83C3-385961050992}">
      <dsp:nvSpPr>
        <dsp:cNvPr id="0" name=""/>
        <dsp:cNvSpPr/>
      </dsp:nvSpPr>
      <dsp:spPr>
        <a:xfrm rot="10800000">
          <a:off x="2333595" y="3803832"/>
          <a:ext cx="13333834" cy="2811404"/>
        </a:xfrm>
        <a:prstGeom prst="homePlat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9751" tIns="167640" rIns="312928" bIns="167640" numCol="1" spcCol="1270" anchor="ctr" anchorCtr="0">
          <a:noAutofit/>
        </a:bodyPr>
        <a:lstStyle/>
        <a:p>
          <a:pPr marL="0" lvl="0" indent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Maktabgacha ta’lim tizimi xodimlarini korrupsiyaga qarshi kurashish sohasida o‘qitilishini tashkil qilish to‘g‘risida</a:t>
          </a:r>
          <a:r>
            <a:rPr lang="en-US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36446" y="3803832"/>
        <a:ext cx="12630983" cy="2811404"/>
      </dsp:txXfrm>
    </dsp:sp>
    <dsp:sp modelId="{CB917317-A027-4E4B-9621-5A35DD7EDFF6}">
      <dsp:nvSpPr>
        <dsp:cNvPr id="0" name=""/>
        <dsp:cNvSpPr/>
      </dsp:nvSpPr>
      <dsp:spPr>
        <a:xfrm>
          <a:off x="226983" y="3708441"/>
          <a:ext cx="2811404" cy="2811404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82C54-F7FD-4418-81B7-BD04B531ED28}">
      <dsp:nvSpPr>
        <dsp:cNvPr id="0" name=""/>
        <dsp:cNvSpPr/>
      </dsp:nvSpPr>
      <dsp:spPr>
        <a:xfrm rot="10800000">
          <a:off x="2301799" y="7454461"/>
          <a:ext cx="13332566" cy="2811404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9751" tIns="167640" rIns="312928" bIns="167640" numCol="1" spcCol="1270" anchor="ctr" anchorCtr="0">
          <a:noAutofit/>
        </a:bodyPr>
        <a:lstStyle/>
        <a:p>
          <a:pPr marL="0" lvl="0" indent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Cyrl-UZ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O‘zbekiston Respublikasi Korrupsiyaga qarshi kurashish milliy kengashining 2022-yil </a:t>
          </a:r>
          <a:r>
            <a:rPr lang="en-US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</a:t>
          </a:r>
          <a:r>
            <a:rPr lang="uz-Cyrl-UZ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5-apreldagi 7-sonli bayonnomasida belgilangan vazifalar ijrosini ta’minlash to‘g‘risida</a:t>
          </a:r>
          <a:r>
            <a:rPr lang="en-US" sz="4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4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04650" y="7454461"/>
        <a:ext cx="12629715" cy="2811404"/>
      </dsp:txXfrm>
    </dsp:sp>
    <dsp:sp modelId="{B9593A42-0A43-47E6-AF49-0B3468E50C41}">
      <dsp:nvSpPr>
        <dsp:cNvPr id="0" name=""/>
        <dsp:cNvSpPr/>
      </dsp:nvSpPr>
      <dsp:spPr>
        <a:xfrm>
          <a:off x="0" y="7454461"/>
          <a:ext cx="2811404" cy="2811404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2996" cy="725377"/>
          </a:xfrm>
          <a:prstGeom prst="rect">
            <a:avLst/>
          </a:prstGeom>
        </p:spPr>
        <p:txBody>
          <a:bodyPr vert="horz" lIns="134601" tIns="67300" rIns="134601" bIns="67300" rtlCol="0"/>
          <a:lstStyle>
            <a:lvl1pPr algn="l" defTabSz="5292585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7304" y="0"/>
            <a:ext cx="4340634" cy="725377"/>
          </a:xfrm>
          <a:prstGeom prst="rect">
            <a:avLst/>
          </a:prstGeom>
        </p:spPr>
        <p:txBody>
          <a:bodyPr vert="horz" lIns="134601" tIns="67300" rIns="134601" bIns="67300" rtlCol="0"/>
          <a:lstStyle>
            <a:lvl1pPr algn="r" defTabSz="5292585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fld id="{E2D1CEE4-6123-41A5-81E0-B1686D6F65DE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806575"/>
            <a:ext cx="8667750" cy="4875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601" tIns="67300" rIns="134601" bIns="6730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22" y="6951533"/>
            <a:ext cx="8017657" cy="5691422"/>
          </a:xfrm>
          <a:prstGeom prst="rect">
            <a:avLst/>
          </a:prstGeom>
        </p:spPr>
        <p:txBody>
          <a:bodyPr vert="horz" lIns="134601" tIns="67300" rIns="134601" bIns="6730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4048"/>
            <a:ext cx="4342996" cy="725377"/>
          </a:xfrm>
          <a:prstGeom prst="rect">
            <a:avLst/>
          </a:prstGeom>
        </p:spPr>
        <p:txBody>
          <a:bodyPr vert="horz" lIns="134601" tIns="67300" rIns="134601" bIns="67300" rtlCol="0" anchor="b"/>
          <a:lstStyle>
            <a:lvl1pPr algn="l" defTabSz="5292585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7304" y="13724048"/>
            <a:ext cx="4340634" cy="725377"/>
          </a:xfrm>
          <a:prstGeom prst="rect">
            <a:avLst/>
          </a:prstGeom>
        </p:spPr>
        <p:txBody>
          <a:bodyPr vert="horz" wrap="square" lIns="134601" tIns="67300" rIns="134601" bIns="67300" numCol="1" anchor="b" anchorCtr="0" compatLnSpc="1">
            <a:prstTxWarp prst="textNoShape">
              <a:avLst/>
            </a:prstTxWarp>
          </a:bodyPr>
          <a:lstStyle>
            <a:lvl1pPr algn="r" defTabSz="5289966" eaLnBrk="1" hangingPunct="1">
              <a:defRPr sz="1800"/>
            </a:lvl1pPr>
          </a:lstStyle>
          <a:p>
            <a:pPr>
              <a:defRPr/>
            </a:pPr>
            <a:fld id="{5FA94363-D1E2-46F4-BFB0-9589C7A28B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56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3904" indent="-411780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1798" indent="-329892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13922" indent="-329892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76044" indent="-329892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649866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4323687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997508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671330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DA40DA-9640-421E-98A5-127090C4AF9D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3904" indent="-411780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1798" indent="-329892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13922" indent="-329892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76044" indent="-329892" defTabSz="5287626">
              <a:spcBef>
                <a:spcPct val="30000"/>
              </a:spcBef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649866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4323687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997508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671330" indent="-329892" defTabSz="5287626" eaLnBrk="0" fontAlgn="base" hangingPunct="0">
              <a:spcBef>
                <a:spcPct val="3000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DA40DA-9640-421E-98A5-127090C4AF9D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D615-C47C-4A7D-A0BF-9194FA6F90E9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2F25-D8B0-4F64-A7CB-EC576724D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48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279A-63DC-4A66-AC07-4159ABF9CF25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FAC3-EDF1-4061-87E8-8DD7BFE5B7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943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AF1E-EAF1-4CA9-83F8-1A79AD1D173D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CB469-49F4-466B-A0F6-97854801CE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288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0440B-E601-4F72-9DF4-0624C2181779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8119-8EDB-4DF3-B3A9-EADE798E1B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451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BE586-96A2-40B1-9BD7-28E3F8BBE35A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A963-A6A4-4954-A23C-33944A46FD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12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5248-9493-44A3-A8E6-C4146A1FECD2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4115-E493-48C8-A599-031E931C03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577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8F65-162D-4895-B225-D4AF53FC9E21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C1C2-2B8F-4249-A35C-34D2DA8D97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49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F9F67-25B9-4E1A-874B-7A588FEAF9C5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F7E3-EA19-4455-BE33-633FEB5E8D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86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55AD4-A82D-4E98-8CCD-EAA8FFEB6E83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0645B-590F-4475-B0A4-02C022360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450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B7A7-53EA-414D-B597-A2A22C3BAC12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5234-4A90-4088-828D-7F7EAC1728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4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rtlCol="0">
            <a:normAutofit/>
          </a:bodyPr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9DE5-421F-43B0-A3FF-7A568E69BF0D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B1F5-E62E-47FB-BE2E-00A645777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7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521075" y="1533525"/>
            <a:ext cx="44164250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521075" y="7667625"/>
            <a:ext cx="44164250" cy="182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593800" eaLnBrk="1" fontAlgn="auto" hangingPunct="1">
              <a:spcBef>
                <a:spcPts val="0"/>
              </a:spcBef>
              <a:spcAft>
                <a:spcPts val="0"/>
              </a:spcAft>
              <a:defRPr sz="504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CBDCEF-06EA-4E8D-8E3D-C46013ED6C05}" type="datetimeFigureOut">
              <a:rPr lang="ru-RU"/>
              <a:pPr>
                <a:defRPr/>
              </a:pPr>
              <a:t>22.07.2022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593800" eaLnBrk="1" fontAlgn="auto" hangingPunct="1">
              <a:spcBef>
                <a:spcPts val="0"/>
              </a:spcBef>
              <a:spcAft>
                <a:spcPts val="0"/>
              </a:spcAft>
              <a:defRPr sz="504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4258D74-37A5-4AD7-BAA7-B40ADAD3D8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3840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840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2pPr>
      <a:lvl3pPr algn="l" defTabSz="3840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3pPr>
      <a:lvl4pPr algn="l" defTabSz="3840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4pPr>
      <a:lvl5pPr algn="l" defTabSz="38401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840163" rtl="0" fontAlgn="base">
        <a:lnSpc>
          <a:spcPct val="90000"/>
        </a:lnSpc>
        <a:spcBef>
          <a:spcPct val="0"/>
        </a:spcBef>
        <a:spcAft>
          <a:spcPct val="0"/>
        </a:spcAft>
        <a:defRPr sz="18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958850" indent="-958850" algn="l" defTabSz="3840163" rtl="0" eaLnBrk="0" fontAlgn="base" hangingPunct="0">
        <a:lnSpc>
          <a:spcPct val="90000"/>
        </a:lnSpc>
        <a:spcBef>
          <a:spcPts val="4200"/>
        </a:spcBef>
        <a:spcAft>
          <a:spcPct val="0"/>
        </a:spcAft>
        <a:buFont typeface="Arial" panose="020B0604020202020204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725" indent="-958850" algn="l" defTabSz="3840163" rtl="0" eaLnBrk="0" fontAlgn="base" hangingPunct="0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58850" algn="l" defTabSz="3840163" rtl="0" eaLnBrk="0" fontAlgn="base" hangingPunct="0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19888" indent="-958850" algn="l" defTabSz="3840163" rtl="0" eaLnBrk="0" fontAlgn="base" hangingPunct="0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63" indent="-958850" algn="l" defTabSz="3840163" rtl="0" eaLnBrk="0" fontAlgn="base" hangingPunct="0">
        <a:lnSpc>
          <a:spcPct val="90000"/>
        </a:lnSpc>
        <a:spcBef>
          <a:spcPts val="21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diagramColors" Target="../diagrams/colors1.xml"/><Relationship Id="rId18" Type="http://schemas.openxmlformats.org/officeDocument/2006/relationships/diagramLayout" Target="../diagrams/layout2.xml"/><Relationship Id="rId26" Type="http://schemas.microsoft.com/office/2007/relationships/diagramDrawing" Target="../diagrams/drawing3.xml"/><Relationship Id="rId3" Type="http://schemas.openxmlformats.org/officeDocument/2006/relationships/image" Target="../media/image1.png"/><Relationship Id="rId21" Type="http://schemas.microsoft.com/office/2007/relationships/diagramDrawing" Target="../diagrams/drawing2.xml"/><Relationship Id="rId7" Type="http://schemas.openxmlformats.org/officeDocument/2006/relationships/image" Target="../media/image5.jpeg"/><Relationship Id="rId12" Type="http://schemas.openxmlformats.org/officeDocument/2006/relationships/diagramQuickStyle" Target="../diagrams/quickStyle1.xml"/><Relationship Id="rId17" Type="http://schemas.openxmlformats.org/officeDocument/2006/relationships/diagramData" Target="../diagrams/data2.xml"/><Relationship Id="rId25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diagramColors" Target="../diagrams/colors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diagramLayout" Target="../diagrams/layout1.xml"/><Relationship Id="rId24" Type="http://schemas.openxmlformats.org/officeDocument/2006/relationships/diagramQuickStyle" Target="../diagrams/quickStyle3.xml"/><Relationship Id="rId5" Type="http://schemas.openxmlformats.org/officeDocument/2006/relationships/image" Target="../media/image3.jpeg"/><Relationship Id="rId15" Type="http://schemas.openxmlformats.org/officeDocument/2006/relationships/image" Target="../media/image9.png"/><Relationship Id="rId23" Type="http://schemas.openxmlformats.org/officeDocument/2006/relationships/diagramLayout" Target="../diagrams/layout3.xml"/><Relationship Id="rId10" Type="http://schemas.openxmlformats.org/officeDocument/2006/relationships/diagramData" Target="../diagrams/data1.xml"/><Relationship Id="rId19" Type="http://schemas.openxmlformats.org/officeDocument/2006/relationships/diagramQuickStyle" Target="../diagrams/quickStyle2.xml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microsoft.com/office/2007/relationships/diagramDrawing" Target="../diagrams/drawing1.xml"/><Relationship Id="rId2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Прямоугольник: скругленные углы 300">
            <a:extLst>
              <a:ext uri="{FF2B5EF4-FFF2-40B4-BE49-F238E27FC236}">
                <a16:creationId xmlns:a16="http://schemas.microsoft.com/office/drawing/2014/main" id="{0D878812-2BEA-4C22-B770-8642FB4A896F}"/>
              </a:ext>
            </a:extLst>
          </p:cNvPr>
          <p:cNvSpPr/>
          <p:nvPr/>
        </p:nvSpPr>
        <p:spPr>
          <a:xfrm>
            <a:off x="0" y="525499"/>
            <a:ext cx="51111150" cy="2826284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3" name="Прямоугольник: скругленные углы 262">
            <a:extLst>
              <a:ext uri="{FF2B5EF4-FFF2-40B4-BE49-F238E27FC236}">
                <a16:creationId xmlns:a16="http://schemas.microsoft.com/office/drawing/2014/main" id="{AAB4F443-C685-4C11-BAAF-3E4715CF4882}"/>
              </a:ext>
            </a:extLst>
          </p:cNvPr>
          <p:cNvSpPr/>
          <p:nvPr/>
        </p:nvSpPr>
        <p:spPr>
          <a:xfrm>
            <a:off x="38732321" y="17941318"/>
            <a:ext cx="12032852" cy="1060344"/>
          </a:xfrm>
          <a:prstGeom prst="roundRect">
            <a:avLst>
              <a:gd name="adj" fmla="val 50000"/>
            </a:avLst>
          </a:prstGeom>
          <a:blipFill>
            <a:blip r:embed="rId4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64" name="Параллелограмм 263">
            <a:extLst>
              <a:ext uri="{FF2B5EF4-FFF2-40B4-BE49-F238E27FC236}">
                <a16:creationId xmlns:a16="http://schemas.microsoft.com/office/drawing/2014/main" id="{DD0D1B51-4452-458D-B22D-E02890A65163}"/>
              </a:ext>
            </a:extLst>
          </p:cNvPr>
          <p:cNvSpPr/>
          <p:nvPr/>
        </p:nvSpPr>
        <p:spPr>
          <a:xfrm>
            <a:off x="39452996" y="17921464"/>
            <a:ext cx="1856299" cy="1080686"/>
          </a:xfrm>
          <a:prstGeom prst="parallelogram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000" i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06</a:t>
            </a:r>
            <a:endParaRPr lang="ru-RU" sz="5000" i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3" name="Прямоугольник: скругленные углы 192">
            <a:extLst>
              <a:ext uri="{FF2B5EF4-FFF2-40B4-BE49-F238E27FC236}">
                <a16:creationId xmlns:a16="http://schemas.microsoft.com/office/drawing/2014/main" id="{7189471B-0CAF-4E0F-9BBC-9295BEBF0623}"/>
              </a:ext>
            </a:extLst>
          </p:cNvPr>
          <p:cNvSpPr/>
          <p:nvPr/>
        </p:nvSpPr>
        <p:spPr>
          <a:xfrm>
            <a:off x="554752" y="17419641"/>
            <a:ext cx="20277091" cy="1371426"/>
          </a:xfrm>
          <a:prstGeom prst="roundRect">
            <a:avLst>
              <a:gd name="adj" fmla="val 50000"/>
            </a:avLst>
          </a:prstGeom>
          <a:blipFill>
            <a:blip r:embed="rId5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4" name="Параллелограмм 193">
            <a:extLst>
              <a:ext uri="{FF2B5EF4-FFF2-40B4-BE49-F238E27FC236}">
                <a16:creationId xmlns:a16="http://schemas.microsoft.com/office/drawing/2014/main" id="{136F7A38-99CD-4895-B76E-9D1B0A4D7B61}"/>
              </a:ext>
            </a:extLst>
          </p:cNvPr>
          <p:cNvSpPr/>
          <p:nvPr/>
        </p:nvSpPr>
        <p:spPr>
          <a:xfrm>
            <a:off x="1628397" y="17575989"/>
            <a:ext cx="3128132" cy="1060344"/>
          </a:xfrm>
          <a:prstGeom prst="parallelogram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000" i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04</a:t>
            </a:r>
            <a:endParaRPr lang="ru-RU" sz="5000" i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1" name="Прямоугольник: скругленные углы 190">
            <a:extLst>
              <a:ext uri="{FF2B5EF4-FFF2-40B4-BE49-F238E27FC236}">
                <a16:creationId xmlns:a16="http://schemas.microsoft.com/office/drawing/2014/main" id="{98A60B9C-687E-47EE-9395-3CED0113B2DE}"/>
              </a:ext>
            </a:extLst>
          </p:cNvPr>
          <p:cNvSpPr/>
          <p:nvPr/>
        </p:nvSpPr>
        <p:spPr>
          <a:xfrm>
            <a:off x="970603" y="4409583"/>
            <a:ext cx="19861239" cy="1586879"/>
          </a:xfrm>
          <a:prstGeom prst="roundRect">
            <a:avLst>
              <a:gd name="adj" fmla="val 50000"/>
            </a:avLst>
          </a:prstGeom>
          <a:blipFill>
            <a:blip r:embed="rId6"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2" name="Параллелограмм 191">
            <a:extLst>
              <a:ext uri="{FF2B5EF4-FFF2-40B4-BE49-F238E27FC236}">
                <a16:creationId xmlns:a16="http://schemas.microsoft.com/office/drawing/2014/main" id="{A5A96317-4FB2-435E-BEA0-5D121F2264F4}"/>
              </a:ext>
            </a:extLst>
          </p:cNvPr>
          <p:cNvSpPr/>
          <p:nvPr/>
        </p:nvSpPr>
        <p:spPr>
          <a:xfrm>
            <a:off x="1966272" y="4638185"/>
            <a:ext cx="2948947" cy="1051416"/>
          </a:xfrm>
          <a:prstGeom prst="parallelogram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000" i="1" dirty="0">
                <a:solidFill>
                  <a:srgbClr val="FFC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01</a:t>
            </a:r>
            <a:endParaRPr lang="ru-RU" sz="5000" i="1" dirty="0">
              <a:solidFill>
                <a:srgbClr val="FFC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8" name="Прямоугольник: скругленные углы 187">
            <a:extLst>
              <a:ext uri="{FF2B5EF4-FFF2-40B4-BE49-F238E27FC236}">
                <a16:creationId xmlns:a16="http://schemas.microsoft.com/office/drawing/2014/main" id="{D52480F5-A0C8-4951-A10A-A02BC0AAE7D4}"/>
              </a:ext>
            </a:extLst>
          </p:cNvPr>
          <p:cNvSpPr/>
          <p:nvPr/>
        </p:nvSpPr>
        <p:spPr>
          <a:xfrm>
            <a:off x="21920420" y="4321385"/>
            <a:ext cx="15627987" cy="1675078"/>
          </a:xfrm>
          <a:prstGeom prst="roundRect">
            <a:avLst>
              <a:gd name="adj" fmla="val 50000"/>
            </a:avLst>
          </a:prstGeom>
          <a:blipFill>
            <a:blip r:embed="rId7"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5" name="Заголовок 1"/>
          <p:cNvSpPr txBox="1">
            <a:spLocks/>
          </p:cNvSpPr>
          <p:nvPr/>
        </p:nvSpPr>
        <p:spPr>
          <a:xfrm>
            <a:off x="3014344" y="525499"/>
            <a:ext cx="46162923" cy="282628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>
            <a:lvl1pPr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uz-Cyrl-U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Korrupsiyaga qarshi kurashish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komplaens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nazoratini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boshqarmasi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2022-yil  I-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yillikda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oshirilgan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endParaRPr lang="ru-RU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7" name="Заголовок 1"/>
          <p:cNvSpPr txBox="1">
            <a:spLocks/>
          </p:cNvSpPr>
          <p:nvPr/>
        </p:nvSpPr>
        <p:spPr bwMode="auto">
          <a:xfrm>
            <a:off x="5184828" y="17419641"/>
            <a:ext cx="15353338" cy="5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840163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Char char="•"/>
              <a:defRPr sz="11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879725" indent="-958850" defTabSz="3840163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4800600" indent="-958850" defTabSz="3840163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8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6719888" indent="-958850" defTabSz="3840163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8640763" indent="-958850" defTabSz="3840163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097963" indent="-958850" defTabSz="3840163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555163" indent="-958850" defTabSz="3840163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012363" indent="-958850" defTabSz="3840163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0469563" indent="-958850" defTabSz="3840163" eaLnBrk="0" fontAlgn="base" hangingPunct="0">
              <a:lnSpc>
                <a:spcPct val="90000"/>
              </a:lnSpc>
              <a:spcBef>
                <a:spcPts val="2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7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Korrupsiyaga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kurashish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ishlarining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samaradorligini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reyting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baholash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bo‘yicha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oshirilgan</a:t>
            </a:r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</a:t>
            </a:r>
            <a:endParaRPr lang="en-US" sz="4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4828" y="4394422"/>
            <a:ext cx="150081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Korrupsiyaga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qarshi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kurashish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agentligi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bilan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hamkorlikda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amalga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oshirilgan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ishlar</a:t>
            </a:r>
            <a:endParaRPr lang="ru-RU" sz="50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02985" y="4365247"/>
            <a:ext cx="12445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Boshqarma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tomonidan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ishlab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chiqilgan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buyruqlar</a:t>
            </a:r>
            <a:endParaRPr lang="ru-RU" sz="50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Скругленный прямоугольник 5">
            <a:extLst>
              <a:ext uri="{FF2B5EF4-FFF2-40B4-BE49-F238E27FC236}">
                <a16:creationId xmlns:a16="http://schemas.microsoft.com/office/drawing/2014/main" id="{9BFB00C5-AA39-42BC-89FD-E147EFEC6C64}"/>
              </a:ext>
            </a:extLst>
          </p:cNvPr>
          <p:cNvSpPr/>
          <p:nvPr/>
        </p:nvSpPr>
        <p:spPr>
          <a:xfrm>
            <a:off x="21384993" y="22839325"/>
            <a:ext cx="3717992" cy="457269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3" name="Овал 122">
            <a:extLst>
              <a:ext uri="{FF2B5EF4-FFF2-40B4-BE49-F238E27FC236}">
                <a16:creationId xmlns:a16="http://schemas.microsoft.com/office/drawing/2014/main" id="{4B98197A-5B2D-428C-9F97-C3C083D652D4}"/>
              </a:ext>
            </a:extLst>
          </p:cNvPr>
          <p:cNvSpPr/>
          <p:nvPr/>
        </p:nvSpPr>
        <p:spPr>
          <a:xfrm>
            <a:off x="21920420" y="23047557"/>
            <a:ext cx="2575232" cy="2488189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4" name="Овал 123">
            <a:extLst>
              <a:ext uri="{FF2B5EF4-FFF2-40B4-BE49-F238E27FC236}">
                <a16:creationId xmlns:a16="http://schemas.microsoft.com/office/drawing/2014/main" id="{F3432C6F-88E8-4093-BCC4-5C992D8EF2B5}"/>
              </a:ext>
            </a:extLst>
          </p:cNvPr>
          <p:cNvSpPr/>
          <p:nvPr/>
        </p:nvSpPr>
        <p:spPr>
          <a:xfrm>
            <a:off x="22159140" y="23322269"/>
            <a:ext cx="2116455" cy="195836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6</a:t>
            </a:r>
            <a:endParaRPr lang="uz-Cyrl-UZ" sz="4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AF5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NAFAR</a:t>
            </a:r>
            <a:endParaRPr lang="ru-RU" sz="2000" b="1" dirty="0">
              <a:solidFill>
                <a:srgbClr val="00AF5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D6EAB80-3C00-436B-A648-F4E90617D57F}"/>
              </a:ext>
            </a:extLst>
          </p:cNvPr>
          <p:cNvSpPr txBox="1"/>
          <p:nvPr/>
        </p:nvSpPr>
        <p:spPr>
          <a:xfrm>
            <a:off x="21691781" y="26130685"/>
            <a:ext cx="3123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Tezkor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tadbir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davomida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qo’lga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olingan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xodimlar</a:t>
            </a:r>
            <a:endParaRPr lang="ru-RU" sz="2400" b="1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1" name="Скругленный прямоугольник 25">
            <a:extLst>
              <a:ext uri="{FF2B5EF4-FFF2-40B4-BE49-F238E27FC236}">
                <a16:creationId xmlns:a16="http://schemas.microsoft.com/office/drawing/2014/main" id="{E6D8BF04-05DF-4092-BE1C-FAD0CAA8AA16}"/>
              </a:ext>
            </a:extLst>
          </p:cNvPr>
          <p:cNvSpPr/>
          <p:nvPr/>
        </p:nvSpPr>
        <p:spPr>
          <a:xfrm>
            <a:off x="25664935" y="22839325"/>
            <a:ext cx="3717992" cy="457269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2" name="Овал 131">
            <a:extLst>
              <a:ext uri="{FF2B5EF4-FFF2-40B4-BE49-F238E27FC236}">
                <a16:creationId xmlns:a16="http://schemas.microsoft.com/office/drawing/2014/main" id="{E5D6E338-8D77-4280-98EE-EDAD60BA733D}"/>
              </a:ext>
            </a:extLst>
          </p:cNvPr>
          <p:cNvSpPr/>
          <p:nvPr/>
        </p:nvSpPr>
        <p:spPr>
          <a:xfrm>
            <a:off x="26139578" y="23036369"/>
            <a:ext cx="2575232" cy="2488189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3" name="Овал 132">
            <a:extLst>
              <a:ext uri="{FF2B5EF4-FFF2-40B4-BE49-F238E27FC236}">
                <a16:creationId xmlns:a16="http://schemas.microsoft.com/office/drawing/2014/main" id="{87F39F02-723A-41F0-9844-EC90235DC6E6}"/>
              </a:ext>
            </a:extLst>
          </p:cNvPr>
          <p:cNvSpPr/>
          <p:nvPr/>
        </p:nvSpPr>
        <p:spPr>
          <a:xfrm>
            <a:off x="26401099" y="23328291"/>
            <a:ext cx="2065560" cy="195836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6</a:t>
            </a:r>
            <a:endParaRPr lang="uz-Cyrl-UZ" sz="40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NAFAR</a:t>
            </a:r>
            <a:endParaRPr lang="ru-RU" sz="20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D2BC004-AAEA-4722-9447-83D5A496E879}"/>
              </a:ext>
            </a:extLst>
          </p:cNvPr>
          <p:cNvSpPr txBox="1"/>
          <p:nvPr/>
        </p:nvSpPr>
        <p:spPr>
          <a:xfrm>
            <a:off x="25815709" y="26042668"/>
            <a:ext cx="3474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Bosh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prokuraturaga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taqdim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etilgan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hujjatlar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5" name="Скругленный прямоугольник 33">
            <a:extLst>
              <a:ext uri="{FF2B5EF4-FFF2-40B4-BE49-F238E27FC236}">
                <a16:creationId xmlns:a16="http://schemas.microsoft.com/office/drawing/2014/main" id="{F4580D4D-0152-4FC6-BE46-07F4D80079F1}"/>
              </a:ext>
            </a:extLst>
          </p:cNvPr>
          <p:cNvSpPr/>
          <p:nvPr/>
        </p:nvSpPr>
        <p:spPr>
          <a:xfrm>
            <a:off x="30043967" y="22834664"/>
            <a:ext cx="3717992" cy="457269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6" name="Овал 135">
            <a:extLst>
              <a:ext uri="{FF2B5EF4-FFF2-40B4-BE49-F238E27FC236}">
                <a16:creationId xmlns:a16="http://schemas.microsoft.com/office/drawing/2014/main" id="{E5DFC6DC-350D-491C-AE50-C10011EA4BEC}"/>
              </a:ext>
            </a:extLst>
          </p:cNvPr>
          <p:cNvSpPr/>
          <p:nvPr/>
        </p:nvSpPr>
        <p:spPr>
          <a:xfrm>
            <a:off x="30556350" y="23037790"/>
            <a:ext cx="2575232" cy="2488189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8" name="Овал 137">
            <a:extLst>
              <a:ext uri="{FF2B5EF4-FFF2-40B4-BE49-F238E27FC236}">
                <a16:creationId xmlns:a16="http://schemas.microsoft.com/office/drawing/2014/main" id="{07E506B9-7393-4586-B4F4-192A9E46C829}"/>
              </a:ext>
            </a:extLst>
          </p:cNvPr>
          <p:cNvSpPr/>
          <p:nvPr/>
        </p:nvSpPr>
        <p:spPr>
          <a:xfrm>
            <a:off x="30816645" y="23308361"/>
            <a:ext cx="2065560" cy="195836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9</a:t>
            </a:r>
            <a:endParaRPr lang="uz-Cyrl-UZ" sz="40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FFB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NAFAR</a:t>
            </a:r>
            <a:endParaRPr lang="ru-RU" sz="2000" b="1" dirty="0">
              <a:solidFill>
                <a:srgbClr val="FFB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363DCCA-F153-42D6-9028-A94E53BAC3BF}"/>
              </a:ext>
            </a:extLst>
          </p:cNvPr>
          <p:cNvSpPr txBox="1"/>
          <p:nvPr/>
        </p:nvSpPr>
        <p:spPr>
          <a:xfrm>
            <a:off x="29896852" y="25777329"/>
            <a:ext cx="3865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Korrupsiyaga moyilligi yuqori bo’lganligi sababli mehnat shartnomasi bekor </a:t>
            </a:r>
            <a:r>
              <a:rPr lang="uz-Cyrl-UZ" sz="2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v-SE" sz="2400" b="1" dirty="0">
                <a:solidFill>
                  <a:schemeClr val="accent6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qilingan xodimlar</a:t>
            </a:r>
          </a:p>
        </p:txBody>
      </p:sp>
      <p:sp>
        <p:nvSpPr>
          <p:cNvPr id="140" name="Скругленный прямоугольник 40">
            <a:extLst>
              <a:ext uri="{FF2B5EF4-FFF2-40B4-BE49-F238E27FC236}">
                <a16:creationId xmlns:a16="http://schemas.microsoft.com/office/drawing/2014/main" id="{9CDF62DB-E257-458C-9B19-4E4569B7A829}"/>
              </a:ext>
            </a:extLst>
          </p:cNvPr>
          <p:cNvSpPr/>
          <p:nvPr/>
        </p:nvSpPr>
        <p:spPr>
          <a:xfrm>
            <a:off x="34407572" y="22834664"/>
            <a:ext cx="3717992" cy="4572691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1" name="Овал 140">
            <a:extLst>
              <a:ext uri="{FF2B5EF4-FFF2-40B4-BE49-F238E27FC236}">
                <a16:creationId xmlns:a16="http://schemas.microsoft.com/office/drawing/2014/main" id="{DB154FA0-672F-4F9C-9BE6-28E6835E5698}"/>
              </a:ext>
            </a:extLst>
          </p:cNvPr>
          <p:cNvSpPr/>
          <p:nvPr/>
        </p:nvSpPr>
        <p:spPr>
          <a:xfrm>
            <a:off x="34973175" y="23047557"/>
            <a:ext cx="2575232" cy="2488189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2" name="Овал 141">
            <a:extLst>
              <a:ext uri="{FF2B5EF4-FFF2-40B4-BE49-F238E27FC236}">
                <a16:creationId xmlns:a16="http://schemas.microsoft.com/office/drawing/2014/main" id="{5599423E-4A0B-43DF-8267-617EF1D2F6BE}"/>
              </a:ext>
            </a:extLst>
          </p:cNvPr>
          <p:cNvSpPr/>
          <p:nvPr/>
        </p:nvSpPr>
        <p:spPr>
          <a:xfrm>
            <a:off x="35234484" y="23307755"/>
            <a:ext cx="2065560" cy="195836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endParaRPr lang="uz-Cyrl-UZ" sz="4000" b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NAFAR</a:t>
            </a:r>
            <a:endParaRPr lang="ru-RU" sz="2000" b="1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5469965-E1B3-440F-B768-728079A17AAB}"/>
              </a:ext>
            </a:extLst>
          </p:cNvPr>
          <p:cNvSpPr txBox="1"/>
          <p:nvPr/>
        </p:nvSpPr>
        <p:spPr>
          <a:xfrm>
            <a:off x="34430459" y="26029012"/>
            <a:ext cx="3778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Intizomiy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jazo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berilgan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tizim</a:t>
            </a:r>
            <a:r>
              <a:rPr lang="en-US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xodimlari</a:t>
            </a:r>
            <a:endParaRPr lang="en-US" sz="2400" b="1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8943BE6-DDB5-4F67-ABCA-4284150A9609}"/>
              </a:ext>
            </a:extLst>
          </p:cNvPr>
          <p:cNvGrpSpPr/>
          <p:nvPr/>
        </p:nvGrpSpPr>
        <p:grpSpPr>
          <a:xfrm rot="16200000" flipH="1">
            <a:off x="24109704" y="19909900"/>
            <a:ext cx="1393902" cy="4357760"/>
            <a:chOff x="35048465" y="16446604"/>
            <a:chExt cx="1354138" cy="303985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44" name="Freeform 4">
              <a:extLst>
                <a:ext uri="{FF2B5EF4-FFF2-40B4-BE49-F238E27FC236}">
                  <a16:creationId xmlns:a16="http://schemas.microsoft.com/office/drawing/2014/main" id="{54593426-0BE4-4469-B08F-AE217F1ED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3228" y="16859087"/>
              <a:ext cx="460375" cy="2616134"/>
            </a:xfrm>
            <a:custGeom>
              <a:avLst/>
              <a:gdLst>
                <a:gd name="T0" fmla="*/ 290 w 290"/>
                <a:gd name="T1" fmla="*/ 0 h 2947"/>
                <a:gd name="T2" fmla="*/ 290 w 290"/>
                <a:gd name="T3" fmla="*/ 2947 h 2947"/>
                <a:gd name="T4" fmla="*/ 0 w 290"/>
                <a:gd name="T5" fmla="*/ 2947 h 2947"/>
                <a:gd name="T6" fmla="*/ 0 w 290"/>
                <a:gd name="T7" fmla="*/ 290 h 2947"/>
                <a:gd name="T8" fmla="*/ 290 w 290"/>
                <a:gd name="T9" fmla="*/ 0 h 2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947">
                  <a:moveTo>
                    <a:pt x="290" y="0"/>
                  </a:moveTo>
                  <a:lnTo>
                    <a:pt x="290" y="2947"/>
                  </a:lnTo>
                  <a:lnTo>
                    <a:pt x="0" y="2947"/>
                  </a:lnTo>
                  <a:lnTo>
                    <a:pt x="0" y="29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45" name="Freeform 6">
              <a:extLst>
                <a:ext uri="{FF2B5EF4-FFF2-40B4-BE49-F238E27FC236}">
                  <a16:creationId xmlns:a16="http://schemas.microsoft.com/office/drawing/2014/main" id="{69A49425-DE08-4EF2-B8A9-A33A83BEE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3228" y="16836617"/>
              <a:ext cx="460375" cy="2649839"/>
            </a:xfrm>
            <a:custGeom>
              <a:avLst/>
              <a:gdLst>
                <a:gd name="T0" fmla="*/ 290 w 290"/>
                <a:gd name="T1" fmla="*/ 0 h 2947"/>
                <a:gd name="T2" fmla="*/ 290 w 290"/>
                <a:gd name="T3" fmla="*/ 2947 h 2947"/>
                <a:gd name="T4" fmla="*/ 0 w 290"/>
                <a:gd name="T5" fmla="*/ 2947 h 2947"/>
                <a:gd name="T6" fmla="*/ 0 w 290"/>
                <a:gd name="T7" fmla="*/ 290 h 2947"/>
                <a:gd name="T8" fmla="*/ 290 w 290"/>
                <a:gd name="T9" fmla="*/ 0 h 2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947">
                  <a:moveTo>
                    <a:pt x="290" y="0"/>
                  </a:moveTo>
                  <a:lnTo>
                    <a:pt x="290" y="2947"/>
                  </a:lnTo>
                  <a:lnTo>
                    <a:pt x="0" y="2947"/>
                  </a:lnTo>
                  <a:lnTo>
                    <a:pt x="0" y="29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46" name="Freeform 12">
              <a:extLst>
                <a:ext uri="{FF2B5EF4-FFF2-40B4-BE49-F238E27FC236}">
                  <a16:creationId xmlns:a16="http://schemas.microsoft.com/office/drawing/2014/main" id="{91F2BCFF-1B10-4961-A208-122574A61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8465" y="16721058"/>
              <a:ext cx="1123950" cy="394828"/>
            </a:xfrm>
            <a:custGeom>
              <a:avLst/>
              <a:gdLst>
                <a:gd name="T0" fmla="*/ 708 w 708"/>
                <a:gd name="T1" fmla="*/ 0 h 290"/>
                <a:gd name="T2" fmla="*/ 290 w 708"/>
                <a:gd name="T3" fmla="*/ 0 h 290"/>
                <a:gd name="T4" fmla="*/ 0 w 708"/>
                <a:gd name="T5" fmla="*/ 290 h 290"/>
                <a:gd name="T6" fmla="*/ 708 w 708"/>
                <a:gd name="T7" fmla="*/ 290 h 290"/>
                <a:gd name="T8" fmla="*/ 708 w 708"/>
                <a:gd name="T9" fmla="*/ 147 h 290"/>
                <a:gd name="T10" fmla="*/ 708 w 708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8" h="290">
                  <a:moveTo>
                    <a:pt x="708" y="0"/>
                  </a:moveTo>
                  <a:lnTo>
                    <a:pt x="290" y="0"/>
                  </a:lnTo>
                  <a:lnTo>
                    <a:pt x="0" y="290"/>
                  </a:lnTo>
                  <a:lnTo>
                    <a:pt x="708" y="290"/>
                  </a:lnTo>
                  <a:lnTo>
                    <a:pt x="708" y="147"/>
                  </a:lnTo>
                  <a:lnTo>
                    <a:pt x="70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47" name="Freeform 14">
              <a:extLst>
                <a:ext uri="{FF2B5EF4-FFF2-40B4-BE49-F238E27FC236}">
                  <a16:creationId xmlns:a16="http://schemas.microsoft.com/office/drawing/2014/main" id="{354ADEA6-8BC8-4139-A1CB-D29D4CD61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0478" y="16446604"/>
              <a:ext cx="492125" cy="919659"/>
            </a:xfrm>
            <a:custGeom>
              <a:avLst/>
              <a:gdLst>
                <a:gd name="T0" fmla="*/ 0 w 310"/>
                <a:gd name="T1" fmla="*/ 0 h 573"/>
                <a:gd name="T2" fmla="*/ 0 w 310"/>
                <a:gd name="T3" fmla="*/ 139 h 573"/>
                <a:gd name="T4" fmla="*/ 0 w 310"/>
                <a:gd name="T5" fmla="*/ 286 h 573"/>
                <a:gd name="T6" fmla="*/ 0 w 310"/>
                <a:gd name="T7" fmla="*/ 429 h 573"/>
                <a:gd name="T8" fmla="*/ 0 w 310"/>
                <a:gd name="T9" fmla="*/ 573 h 573"/>
                <a:gd name="T10" fmla="*/ 310 w 310"/>
                <a:gd name="T11" fmla="*/ 286 h 573"/>
                <a:gd name="T12" fmla="*/ 0 w 310"/>
                <a:gd name="T13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573">
                  <a:moveTo>
                    <a:pt x="0" y="0"/>
                  </a:moveTo>
                  <a:lnTo>
                    <a:pt x="0" y="139"/>
                  </a:lnTo>
                  <a:lnTo>
                    <a:pt x="0" y="286"/>
                  </a:lnTo>
                  <a:lnTo>
                    <a:pt x="0" y="429"/>
                  </a:lnTo>
                  <a:lnTo>
                    <a:pt x="0" y="573"/>
                  </a:lnTo>
                  <a:lnTo>
                    <a:pt x="310" y="28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174" name="Группа 173">
            <a:extLst>
              <a:ext uri="{FF2B5EF4-FFF2-40B4-BE49-F238E27FC236}">
                <a16:creationId xmlns:a16="http://schemas.microsoft.com/office/drawing/2014/main" id="{6149AC4C-4F13-4C67-91CF-67D50BB6B155}"/>
              </a:ext>
            </a:extLst>
          </p:cNvPr>
          <p:cNvGrpSpPr/>
          <p:nvPr/>
        </p:nvGrpSpPr>
        <p:grpSpPr>
          <a:xfrm rot="16200000" flipH="1" flipV="1">
            <a:off x="34008516" y="20173675"/>
            <a:ext cx="1393902" cy="3898700"/>
            <a:chOff x="35048465" y="16446604"/>
            <a:chExt cx="1354138" cy="3039852"/>
          </a:xfrm>
          <a:solidFill>
            <a:schemeClr val="bg2">
              <a:lumMod val="75000"/>
            </a:schemeClr>
          </a:solidFill>
        </p:grpSpPr>
        <p:sp>
          <p:nvSpPr>
            <p:cNvPr id="175" name="Freeform 4">
              <a:extLst>
                <a:ext uri="{FF2B5EF4-FFF2-40B4-BE49-F238E27FC236}">
                  <a16:creationId xmlns:a16="http://schemas.microsoft.com/office/drawing/2014/main" id="{B60A7953-EC66-4413-88E3-3288A7542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3228" y="16859087"/>
              <a:ext cx="460375" cy="2616134"/>
            </a:xfrm>
            <a:custGeom>
              <a:avLst/>
              <a:gdLst>
                <a:gd name="T0" fmla="*/ 290 w 290"/>
                <a:gd name="T1" fmla="*/ 0 h 2947"/>
                <a:gd name="T2" fmla="*/ 290 w 290"/>
                <a:gd name="T3" fmla="*/ 2947 h 2947"/>
                <a:gd name="T4" fmla="*/ 0 w 290"/>
                <a:gd name="T5" fmla="*/ 2947 h 2947"/>
                <a:gd name="T6" fmla="*/ 0 w 290"/>
                <a:gd name="T7" fmla="*/ 290 h 2947"/>
                <a:gd name="T8" fmla="*/ 290 w 290"/>
                <a:gd name="T9" fmla="*/ 0 h 2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947">
                  <a:moveTo>
                    <a:pt x="290" y="0"/>
                  </a:moveTo>
                  <a:lnTo>
                    <a:pt x="290" y="2947"/>
                  </a:lnTo>
                  <a:lnTo>
                    <a:pt x="0" y="2947"/>
                  </a:lnTo>
                  <a:lnTo>
                    <a:pt x="0" y="29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76" name="Freeform 6">
              <a:extLst>
                <a:ext uri="{FF2B5EF4-FFF2-40B4-BE49-F238E27FC236}">
                  <a16:creationId xmlns:a16="http://schemas.microsoft.com/office/drawing/2014/main" id="{C01DEE34-61C1-4426-8EB0-34D550A7E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3228" y="16836617"/>
              <a:ext cx="460375" cy="2649839"/>
            </a:xfrm>
            <a:custGeom>
              <a:avLst/>
              <a:gdLst>
                <a:gd name="T0" fmla="*/ 290 w 290"/>
                <a:gd name="T1" fmla="*/ 0 h 2947"/>
                <a:gd name="T2" fmla="*/ 290 w 290"/>
                <a:gd name="T3" fmla="*/ 2947 h 2947"/>
                <a:gd name="T4" fmla="*/ 0 w 290"/>
                <a:gd name="T5" fmla="*/ 2947 h 2947"/>
                <a:gd name="T6" fmla="*/ 0 w 290"/>
                <a:gd name="T7" fmla="*/ 290 h 2947"/>
                <a:gd name="T8" fmla="*/ 290 w 290"/>
                <a:gd name="T9" fmla="*/ 0 h 2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2947">
                  <a:moveTo>
                    <a:pt x="290" y="0"/>
                  </a:moveTo>
                  <a:lnTo>
                    <a:pt x="290" y="2947"/>
                  </a:lnTo>
                  <a:lnTo>
                    <a:pt x="0" y="2947"/>
                  </a:lnTo>
                  <a:lnTo>
                    <a:pt x="0" y="290"/>
                  </a:lnTo>
                  <a:lnTo>
                    <a:pt x="29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77" name="Freeform 12">
              <a:extLst>
                <a:ext uri="{FF2B5EF4-FFF2-40B4-BE49-F238E27FC236}">
                  <a16:creationId xmlns:a16="http://schemas.microsoft.com/office/drawing/2014/main" id="{ED30B3C6-25C7-4272-8340-00D2EAAA5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8465" y="16721058"/>
              <a:ext cx="1123950" cy="394828"/>
            </a:xfrm>
            <a:custGeom>
              <a:avLst/>
              <a:gdLst>
                <a:gd name="T0" fmla="*/ 708 w 708"/>
                <a:gd name="T1" fmla="*/ 0 h 290"/>
                <a:gd name="T2" fmla="*/ 290 w 708"/>
                <a:gd name="T3" fmla="*/ 0 h 290"/>
                <a:gd name="T4" fmla="*/ 0 w 708"/>
                <a:gd name="T5" fmla="*/ 290 h 290"/>
                <a:gd name="T6" fmla="*/ 708 w 708"/>
                <a:gd name="T7" fmla="*/ 290 h 290"/>
                <a:gd name="T8" fmla="*/ 708 w 708"/>
                <a:gd name="T9" fmla="*/ 147 h 290"/>
                <a:gd name="T10" fmla="*/ 708 w 708"/>
                <a:gd name="T11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8" h="290">
                  <a:moveTo>
                    <a:pt x="708" y="0"/>
                  </a:moveTo>
                  <a:lnTo>
                    <a:pt x="290" y="0"/>
                  </a:lnTo>
                  <a:lnTo>
                    <a:pt x="0" y="290"/>
                  </a:lnTo>
                  <a:lnTo>
                    <a:pt x="708" y="290"/>
                  </a:lnTo>
                  <a:lnTo>
                    <a:pt x="708" y="147"/>
                  </a:lnTo>
                  <a:lnTo>
                    <a:pt x="70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78" name="Freeform 14">
              <a:extLst>
                <a:ext uri="{FF2B5EF4-FFF2-40B4-BE49-F238E27FC236}">
                  <a16:creationId xmlns:a16="http://schemas.microsoft.com/office/drawing/2014/main" id="{EFDA4FB0-BC43-4F28-818B-CE364A2B6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0478" y="16446604"/>
              <a:ext cx="492125" cy="919659"/>
            </a:xfrm>
            <a:custGeom>
              <a:avLst/>
              <a:gdLst>
                <a:gd name="T0" fmla="*/ 0 w 310"/>
                <a:gd name="T1" fmla="*/ 0 h 573"/>
                <a:gd name="T2" fmla="*/ 0 w 310"/>
                <a:gd name="T3" fmla="*/ 139 h 573"/>
                <a:gd name="T4" fmla="*/ 0 w 310"/>
                <a:gd name="T5" fmla="*/ 286 h 573"/>
                <a:gd name="T6" fmla="*/ 0 w 310"/>
                <a:gd name="T7" fmla="*/ 429 h 573"/>
                <a:gd name="T8" fmla="*/ 0 w 310"/>
                <a:gd name="T9" fmla="*/ 573 h 573"/>
                <a:gd name="T10" fmla="*/ 310 w 310"/>
                <a:gd name="T11" fmla="*/ 286 h 573"/>
                <a:gd name="T12" fmla="*/ 0 w 310"/>
                <a:gd name="T13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573">
                  <a:moveTo>
                    <a:pt x="0" y="0"/>
                  </a:moveTo>
                  <a:lnTo>
                    <a:pt x="0" y="139"/>
                  </a:lnTo>
                  <a:lnTo>
                    <a:pt x="0" y="286"/>
                  </a:lnTo>
                  <a:lnTo>
                    <a:pt x="0" y="429"/>
                  </a:lnTo>
                  <a:lnTo>
                    <a:pt x="0" y="573"/>
                  </a:lnTo>
                  <a:lnTo>
                    <a:pt x="310" y="28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FAE51771-9A9C-4F60-A766-351B5F309132}"/>
              </a:ext>
            </a:extLst>
          </p:cNvPr>
          <p:cNvSpPr/>
          <p:nvPr/>
        </p:nvSpPr>
        <p:spPr>
          <a:xfrm>
            <a:off x="31348364" y="22124420"/>
            <a:ext cx="722320" cy="700378"/>
          </a:xfrm>
          <a:prstGeom prst="downArrow">
            <a:avLst/>
          </a:prstGeom>
          <a:solidFill>
            <a:schemeClr val="accent4"/>
          </a:solidFill>
          <a:ln>
            <a:solidFill>
              <a:srgbClr val="FFB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4" name="Стрелка: вниз 183">
            <a:extLst>
              <a:ext uri="{FF2B5EF4-FFF2-40B4-BE49-F238E27FC236}">
                <a16:creationId xmlns:a16="http://schemas.microsoft.com/office/drawing/2014/main" id="{9F27B981-6429-44CB-BBD5-6E2168390ABB}"/>
              </a:ext>
            </a:extLst>
          </p:cNvPr>
          <p:cNvSpPr/>
          <p:nvPr/>
        </p:nvSpPr>
        <p:spPr>
          <a:xfrm>
            <a:off x="27259786" y="22141065"/>
            <a:ext cx="722320" cy="68325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5" name="Прямоугольник 184">
            <a:extLst>
              <a:ext uri="{FF2B5EF4-FFF2-40B4-BE49-F238E27FC236}">
                <a16:creationId xmlns:a16="http://schemas.microsoft.com/office/drawing/2014/main" id="{D7CBF409-0D5C-4624-8721-2A3C393FDB40}"/>
              </a:ext>
            </a:extLst>
          </p:cNvPr>
          <p:cNvSpPr/>
          <p:nvPr/>
        </p:nvSpPr>
        <p:spPr>
          <a:xfrm>
            <a:off x="27301092" y="18942564"/>
            <a:ext cx="5210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Aniqlangan</a:t>
            </a:r>
            <a:r>
              <a:rPr lang="en-US" sz="40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holatlar</a:t>
            </a:r>
            <a:endParaRPr lang="ru-RU" sz="40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2DB82043-42EC-4F98-A682-2A53CA456329}"/>
              </a:ext>
            </a:extLst>
          </p:cNvPr>
          <p:cNvSpPr/>
          <p:nvPr/>
        </p:nvSpPr>
        <p:spPr>
          <a:xfrm>
            <a:off x="23628747" y="17846155"/>
            <a:ext cx="13958625" cy="1060344"/>
          </a:xfrm>
          <a:prstGeom prst="roundRect">
            <a:avLst>
              <a:gd name="adj" fmla="val 50000"/>
            </a:avLst>
          </a:prstGeom>
          <a:blipFill>
            <a:blip r:embed="rId8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8" name="Параллелограмм 27">
            <a:extLst>
              <a:ext uri="{FF2B5EF4-FFF2-40B4-BE49-F238E27FC236}">
                <a16:creationId xmlns:a16="http://schemas.microsoft.com/office/drawing/2014/main" id="{E2671C2D-869F-4719-A6D2-5027FABB0C92}"/>
              </a:ext>
            </a:extLst>
          </p:cNvPr>
          <p:cNvSpPr/>
          <p:nvPr/>
        </p:nvSpPr>
        <p:spPr>
          <a:xfrm>
            <a:off x="24639708" y="17826301"/>
            <a:ext cx="1856299" cy="1080686"/>
          </a:xfrm>
          <a:prstGeom prst="parallelogram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000" i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05</a:t>
            </a:r>
            <a:endParaRPr lang="ru-RU" sz="5000" i="1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E635A5A7-2F86-49DD-A650-2D1038EA04FF}"/>
              </a:ext>
            </a:extLst>
          </p:cNvPr>
          <p:cNvSpPr/>
          <p:nvPr/>
        </p:nvSpPr>
        <p:spPr>
          <a:xfrm>
            <a:off x="26763438" y="17919454"/>
            <a:ext cx="105149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Olib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borilgan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o‘rganish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ishlari</a:t>
            </a:r>
            <a:r>
              <a:rPr lang="en-US" sz="5000" b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ru-RU" sz="50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Параллелограмм 189">
            <a:extLst>
              <a:ext uri="{FF2B5EF4-FFF2-40B4-BE49-F238E27FC236}">
                <a16:creationId xmlns:a16="http://schemas.microsoft.com/office/drawing/2014/main" id="{FEDF1561-FBA9-4528-85A8-B958DE4752A8}"/>
              </a:ext>
            </a:extLst>
          </p:cNvPr>
          <p:cNvSpPr/>
          <p:nvPr/>
        </p:nvSpPr>
        <p:spPr>
          <a:xfrm>
            <a:off x="22388473" y="4592251"/>
            <a:ext cx="2517925" cy="1056177"/>
          </a:xfrm>
          <a:prstGeom prst="parallelogram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000" i="1" dirty="0">
                <a:solidFill>
                  <a:srgbClr val="70AD47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02</a:t>
            </a:r>
            <a:endParaRPr lang="ru-RU" sz="5000" i="1" dirty="0">
              <a:solidFill>
                <a:srgbClr val="70AD47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7" name="Овал 126">
            <a:extLst>
              <a:ext uri="{FF2B5EF4-FFF2-40B4-BE49-F238E27FC236}">
                <a16:creationId xmlns:a16="http://schemas.microsoft.com/office/drawing/2014/main" id="{EB560EEE-63B0-46E1-9207-651CDBB9D9A1}"/>
              </a:ext>
            </a:extLst>
          </p:cNvPr>
          <p:cNvSpPr/>
          <p:nvPr/>
        </p:nvSpPr>
        <p:spPr>
          <a:xfrm>
            <a:off x="28416592" y="19684461"/>
            <a:ext cx="2892881" cy="28420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8" name="Овал 127">
            <a:extLst>
              <a:ext uri="{FF2B5EF4-FFF2-40B4-BE49-F238E27FC236}">
                <a16:creationId xmlns:a16="http://schemas.microsoft.com/office/drawing/2014/main" id="{1D51678E-415A-4469-A275-310C015FA239}"/>
              </a:ext>
            </a:extLst>
          </p:cNvPr>
          <p:cNvSpPr/>
          <p:nvPr/>
        </p:nvSpPr>
        <p:spPr>
          <a:xfrm>
            <a:off x="28736602" y="19968687"/>
            <a:ext cx="2294324" cy="235998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23</a:t>
            </a:r>
            <a:endParaRPr lang="uz-Cyrl-UZ" sz="30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NAFAR</a:t>
            </a:r>
            <a:endParaRPr lang="ru-RU" sz="30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5" name="Прямоугольник: скругленные углы 194">
            <a:extLst>
              <a:ext uri="{FF2B5EF4-FFF2-40B4-BE49-F238E27FC236}">
                <a16:creationId xmlns:a16="http://schemas.microsoft.com/office/drawing/2014/main" id="{6B18582F-F572-4D24-87B1-5B87A531393A}"/>
              </a:ext>
            </a:extLst>
          </p:cNvPr>
          <p:cNvSpPr/>
          <p:nvPr/>
        </p:nvSpPr>
        <p:spPr>
          <a:xfrm>
            <a:off x="37817111" y="4344456"/>
            <a:ext cx="12541257" cy="1652006"/>
          </a:xfrm>
          <a:prstGeom prst="roundRect">
            <a:avLst>
              <a:gd name="adj" fmla="val 50000"/>
            </a:avLst>
          </a:prstGeom>
          <a:blipFill>
            <a:blip r:embed="rId9"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6" name="Параллелограмм 195">
            <a:extLst>
              <a:ext uri="{FF2B5EF4-FFF2-40B4-BE49-F238E27FC236}">
                <a16:creationId xmlns:a16="http://schemas.microsoft.com/office/drawing/2014/main" id="{872F3E57-57BB-43AA-9B99-028B39377A65}"/>
              </a:ext>
            </a:extLst>
          </p:cNvPr>
          <p:cNvSpPr/>
          <p:nvPr/>
        </p:nvSpPr>
        <p:spPr>
          <a:xfrm>
            <a:off x="38869583" y="4545122"/>
            <a:ext cx="2517925" cy="1056177"/>
          </a:xfrm>
          <a:prstGeom prst="parallelogram">
            <a:avLst/>
          </a:prstGeom>
          <a:solidFill>
            <a:schemeClr val="bg1"/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Cyrl-UZ" sz="5000" i="1" dirty="0">
                <a:solidFill>
                  <a:srgbClr val="70AD47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03</a:t>
            </a:r>
            <a:endParaRPr lang="ru-RU" sz="5000" i="1" dirty="0">
              <a:solidFill>
                <a:srgbClr val="70AD47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D7F8E6D3-ED48-4734-8C2C-E06865DBD2B3}"/>
              </a:ext>
            </a:extLst>
          </p:cNvPr>
          <p:cNvSpPr txBox="1"/>
          <p:nvPr/>
        </p:nvSpPr>
        <p:spPr>
          <a:xfrm>
            <a:off x="41464609" y="4636197"/>
            <a:ext cx="8640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Amalga </a:t>
            </a:r>
            <a:r>
              <a:rPr lang="en-US" sz="5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oshirilgan</a:t>
            </a:r>
            <a:r>
              <a:rPr lang="en-US" sz="5000" b="1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tadbirlar</a:t>
            </a:r>
            <a:endParaRPr lang="ru-RU" sz="5000" b="1" dirty="0">
              <a:solidFill>
                <a:srgbClr val="00206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2601F6E5-4875-4739-885D-C601D0E4CE80}"/>
              </a:ext>
            </a:extLst>
          </p:cNvPr>
          <p:cNvSpPr txBox="1"/>
          <p:nvPr/>
        </p:nvSpPr>
        <p:spPr>
          <a:xfrm>
            <a:off x="50678524" y="26142168"/>
            <a:ext cx="43262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5F10C0-743D-4997-8D67-523AB9370FEB}" type="slidenum">
              <a:rPr kumimoji="0" lang="id-ID" sz="19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d-ID" sz="19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188C144-F444-40A1-88F3-2D921BC5F0E2}"/>
              </a:ext>
            </a:extLst>
          </p:cNvPr>
          <p:cNvSpPr txBox="1"/>
          <p:nvPr/>
        </p:nvSpPr>
        <p:spPr>
          <a:xfrm>
            <a:off x="39757611" y="18733414"/>
            <a:ext cx="52028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51" normalizeH="0" baseline="0" noProof="0" dirty="0">
              <a:ln>
                <a:noFill/>
              </a:ln>
              <a:solidFill>
                <a:srgbClr val="507392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DBB3890-C00B-47AF-BBB7-699AA60BF508}"/>
              </a:ext>
            </a:extLst>
          </p:cNvPr>
          <p:cNvSpPr txBox="1"/>
          <p:nvPr/>
        </p:nvSpPr>
        <p:spPr>
          <a:xfrm>
            <a:off x="41170992" y="17976342"/>
            <a:ext cx="95361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100" normalizeH="0" baseline="0" noProof="0" dirty="0" err="1">
                <a:ln>
                  <a:noFill/>
                </a:ln>
                <a:solidFill>
                  <a:srgbClr val="507392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Kelib</a:t>
            </a:r>
            <a:r>
              <a:rPr kumimoji="0" lang="en-US" sz="5000" b="1" i="0" u="none" strike="noStrike" kern="1200" cap="none" spc="100" normalizeH="0" baseline="0" noProof="0" dirty="0">
                <a:ln>
                  <a:noFill/>
                </a:ln>
                <a:solidFill>
                  <a:srgbClr val="507392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000" b="1" i="0" u="none" strike="noStrike" kern="1200" cap="none" spc="100" normalizeH="0" baseline="0" noProof="0" dirty="0" err="1">
                <a:ln>
                  <a:noFill/>
                </a:ln>
                <a:solidFill>
                  <a:srgbClr val="507392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tushgan</a:t>
            </a:r>
            <a:r>
              <a:rPr kumimoji="0" lang="en-US" sz="5000" b="1" i="0" u="none" strike="noStrike" kern="1200" cap="none" spc="100" normalizeH="0" baseline="0" noProof="0" dirty="0">
                <a:ln>
                  <a:noFill/>
                </a:ln>
                <a:solidFill>
                  <a:srgbClr val="507392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5000" b="1" i="0" u="none" strike="noStrike" kern="1200" cap="none" spc="100" normalizeH="0" baseline="0" noProof="0" dirty="0" err="1">
                <a:ln>
                  <a:noFill/>
                </a:ln>
                <a:solidFill>
                  <a:srgbClr val="507392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murojaatlar</a:t>
            </a:r>
            <a:endParaRPr kumimoji="0" lang="ru-RU" sz="5000" b="1" i="0" u="none" strike="noStrike" kern="1200" cap="none" spc="100" normalizeH="0" baseline="0" noProof="0" dirty="0">
              <a:ln>
                <a:noFill/>
              </a:ln>
              <a:solidFill>
                <a:srgbClr val="507392"/>
              </a:solidFill>
              <a:effectLst/>
              <a:uLnTx/>
              <a:uFillTx/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2" name="Group 162">
            <a:extLst>
              <a:ext uri="{FF2B5EF4-FFF2-40B4-BE49-F238E27FC236}">
                <a16:creationId xmlns:a16="http://schemas.microsoft.com/office/drawing/2014/main" id="{7E7A569C-EACF-47CB-8220-B8CB6BD6ED71}"/>
              </a:ext>
            </a:extLst>
          </p:cNvPr>
          <p:cNvGrpSpPr/>
          <p:nvPr/>
        </p:nvGrpSpPr>
        <p:grpSpPr>
          <a:xfrm>
            <a:off x="43086850" y="19199929"/>
            <a:ext cx="3251907" cy="2612517"/>
            <a:chOff x="1074051" y="1333691"/>
            <a:chExt cx="2950339" cy="426881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20" name="Rectangle 163">
              <a:extLst>
                <a:ext uri="{FF2B5EF4-FFF2-40B4-BE49-F238E27FC236}">
                  <a16:creationId xmlns:a16="http://schemas.microsoft.com/office/drawing/2014/main" id="{5DE7FED9-A41B-4C42-AB91-5EE3DBB0A98D}"/>
                </a:ext>
              </a:extLst>
            </p:cNvPr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1" name="Flowchart: Merge 164">
              <a:extLst>
                <a:ext uri="{FF2B5EF4-FFF2-40B4-BE49-F238E27FC236}">
                  <a16:creationId xmlns:a16="http://schemas.microsoft.com/office/drawing/2014/main" id="{29A0D065-1B11-4AC7-828A-5852C1B15D3D}"/>
                </a:ext>
              </a:extLst>
            </p:cNvPr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22" name="Rectangle 165">
              <a:extLst>
                <a:ext uri="{FF2B5EF4-FFF2-40B4-BE49-F238E27FC236}">
                  <a16:creationId xmlns:a16="http://schemas.microsoft.com/office/drawing/2014/main" id="{264E1B79-B091-4B23-A5AD-E88BBD924C71}"/>
                </a:ext>
              </a:extLst>
            </p:cNvPr>
            <p:cNvSpPr/>
            <p:nvPr/>
          </p:nvSpPr>
          <p:spPr>
            <a:xfrm>
              <a:off x="1074051" y="1333691"/>
              <a:ext cx="2950339" cy="90761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4" name="Group 7">
            <a:extLst>
              <a:ext uri="{FF2B5EF4-FFF2-40B4-BE49-F238E27FC236}">
                <a16:creationId xmlns:a16="http://schemas.microsoft.com/office/drawing/2014/main" id="{DECCDDFF-E43F-4C29-9173-5DF976914DC1}"/>
              </a:ext>
            </a:extLst>
          </p:cNvPr>
          <p:cNvGrpSpPr/>
          <p:nvPr/>
        </p:nvGrpSpPr>
        <p:grpSpPr>
          <a:xfrm>
            <a:off x="41865756" y="24722512"/>
            <a:ext cx="1430148" cy="2961118"/>
            <a:chOff x="3370193" y="3912719"/>
            <a:chExt cx="2208407" cy="2701711"/>
          </a:xfrm>
        </p:grpSpPr>
        <p:grpSp>
          <p:nvGrpSpPr>
            <p:cNvPr id="253" name="Group 132">
              <a:extLst>
                <a:ext uri="{FF2B5EF4-FFF2-40B4-BE49-F238E27FC236}">
                  <a16:creationId xmlns:a16="http://schemas.microsoft.com/office/drawing/2014/main" id="{68A8B8EE-1DB8-4688-BC18-5C94AF0B331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70193" y="3912719"/>
              <a:ext cx="2185847" cy="101752"/>
              <a:chOff x="821415" y="5132620"/>
              <a:chExt cx="3298056" cy="161837"/>
            </a:xfrm>
            <a:solidFill>
              <a:schemeClr val="accent1">
                <a:lumMod val="60000"/>
                <a:lumOff val="40000"/>
              </a:schemeClr>
            </a:solidFill>
          </p:grpSpPr>
          <p:cxnSp>
            <p:nvCxnSpPr>
              <p:cNvPr id="258" name="Straight Connector 133">
                <a:extLst>
                  <a:ext uri="{FF2B5EF4-FFF2-40B4-BE49-F238E27FC236}">
                    <a16:creationId xmlns:a16="http://schemas.microsoft.com/office/drawing/2014/main" id="{4CDC2403-BC0F-4AB9-A2A6-8E4267828031}"/>
                  </a:ext>
                </a:extLst>
              </p:cNvPr>
              <p:cNvCxnSpPr/>
              <p:nvPr/>
            </p:nvCxnSpPr>
            <p:spPr>
              <a:xfrm>
                <a:off x="821415" y="5132620"/>
                <a:ext cx="1080000" cy="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>
                    <a:lumMod val="40000"/>
                    <a:lumOff val="60000"/>
                    <a:alpha val="85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9" name="Straight Connector 134">
                <a:extLst>
                  <a:ext uri="{FF2B5EF4-FFF2-40B4-BE49-F238E27FC236}">
                    <a16:creationId xmlns:a16="http://schemas.microsoft.com/office/drawing/2014/main" id="{364106B4-0C5D-48DF-BB35-5F0397911D9C}"/>
                  </a:ext>
                </a:extLst>
              </p:cNvPr>
              <p:cNvCxnSpPr/>
              <p:nvPr/>
            </p:nvCxnSpPr>
            <p:spPr>
              <a:xfrm>
                <a:off x="3039471" y="5132620"/>
                <a:ext cx="1080000" cy="0"/>
              </a:xfrm>
              <a:prstGeom prst="line">
                <a:avLst/>
              </a:prstGeom>
              <a:grpFill/>
              <a:ln w="76200" cap="flat" cmpd="sng" algn="ctr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60" name="Group 135">
                <a:extLst>
                  <a:ext uri="{FF2B5EF4-FFF2-40B4-BE49-F238E27FC236}">
                    <a16:creationId xmlns:a16="http://schemas.microsoft.com/office/drawing/2014/main" id="{82A627D9-F42E-4C48-836A-DEC1345E730E}"/>
                  </a:ext>
                </a:extLst>
              </p:cNvPr>
              <p:cNvGrpSpPr/>
              <p:nvPr/>
            </p:nvGrpSpPr>
            <p:grpSpPr>
              <a:xfrm>
                <a:off x="1930443" y="5132620"/>
                <a:ext cx="1080000" cy="161837"/>
                <a:chOff x="1930443" y="5132620"/>
                <a:chExt cx="1080000" cy="161837"/>
              </a:xfrm>
              <a:grpFill/>
            </p:grpSpPr>
            <p:cxnSp>
              <p:nvCxnSpPr>
                <p:cNvPr id="261" name="Straight Connector 136">
                  <a:extLst>
                    <a:ext uri="{FF2B5EF4-FFF2-40B4-BE49-F238E27FC236}">
                      <a16:creationId xmlns:a16="http://schemas.microsoft.com/office/drawing/2014/main" id="{11E653D7-729A-416C-9BC8-8ECC1EAE94CF}"/>
                    </a:ext>
                  </a:extLst>
                </p:cNvPr>
                <p:cNvCxnSpPr/>
                <p:nvPr/>
              </p:nvCxnSpPr>
              <p:spPr>
                <a:xfrm>
                  <a:off x="1930443" y="5132620"/>
                  <a:ext cx="1080000" cy="0"/>
                </a:xfrm>
                <a:prstGeom prst="line">
                  <a:avLst/>
                </a:prstGeom>
                <a:grpFill/>
                <a:ln w="76200" cap="flat" cmpd="sng" algn="ctr">
                  <a:solidFill>
                    <a:schemeClr val="accent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62" name="Flowchart: Merge 137">
                  <a:extLst>
                    <a:ext uri="{FF2B5EF4-FFF2-40B4-BE49-F238E27FC236}">
                      <a16:creationId xmlns:a16="http://schemas.microsoft.com/office/drawing/2014/main" id="{C6019842-F974-4377-8324-F8CC6CD92A0B}"/>
                    </a:ext>
                  </a:extLst>
                </p:cNvPr>
                <p:cNvSpPr/>
                <p:nvPr/>
              </p:nvSpPr>
              <p:spPr>
                <a:xfrm>
                  <a:off x="2368840" y="5185389"/>
                  <a:ext cx="203206" cy="109068"/>
                </a:xfrm>
                <a:prstGeom prst="flowChartMerge">
                  <a:avLst/>
                </a:prstGeom>
                <a:solidFill>
                  <a:srgbClr val="5B9BD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0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9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54" name="Group 158">
              <a:extLst>
                <a:ext uri="{FF2B5EF4-FFF2-40B4-BE49-F238E27FC236}">
                  <a16:creationId xmlns:a16="http://schemas.microsoft.com/office/drawing/2014/main" id="{C6735B55-3F7B-4B60-9452-55ECB76FBFFE}"/>
                </a:ext>
              </a:extLst>
            </p:cNvPr>
            <p:cNvGrpSpPr/>
            <p:nvPr/>
          </p:nvGrpSpPr>
          <p:grpSpPr>
            <a:xfrm>
              <a:off x="3380945" y="4203380"/>
              <a:ext cx="2197655" cy="2411050"/>
              <a:chOff x="1074051" y="1333691"/>
              <a:chExt cx="2966276" cy="4268818"/>
            </a:xfrm>
            <a:solidFill>
              <a:srgbClr val="7CB554"/>
            </a:solidFill>
          </p:grpSpPr>
          <p:sp>
            <p:nvSpPr>
              <p:cNvPr id="255" name="Rectangle 159">
                <a:extLst>
                  <a:ext uri="{FF2B5EF4-FFF2-40B4-BE49-F238E27FC236}">
                    <a16:creationId xmlns:a16="http://schemas.microsoft.com/office/drawing/2014/main" id="{49BE0D88-4E73-471A-BE4F-45F7B2A0B2F8}"/>
                  </a:ext>
                </a:extLst>
              </p:cNvPr>
              <p:cNvSpPr/>
              <p:nvPr/>
            </p:nvSpPr>
            <p:spPr>
              <a:xfrm>
                <a:off x="1089987" y="2284024"/>
                <a:ext cx="2950340" cy="2936640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R="0" indent="0" algn="ctr" defTabSz="914309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5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O‘zbekiston</a:t>
                </a:r>
                <a:r>
                  <a:rPr lang="en-US" sz="15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Respublikasi</a:t>
                </a:r>
                <a:r>
                  <a:rPr lang="en-US" sz="15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Bosh </a:t>
                </a:r>
                <a:r>
                  <a:rPr lang="en-US" sz="15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prokuraturasi</a:t>
                </a:r>
                <a:r>
                  <a:rPr lang="en-US" sz="15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5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hisob</a:t>
                </a:r>
                <a:r>
                  <a:rPr lang="en-US" sz="15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palatasi</a:t>
                </a:r>
                <a:r>
                  <a:rPr lang="en-US" sz="15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orqali</a:t>
                </a:r>
                <a:endParaRPr lang="id-ID" sz="1500" kern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" name="Flowchart: Merge 160">
                <a:extLst>
                  <a:ext uri="{FF2B5EF4-FFF2-40B4-BE49-F238E27FC236}">
                    <a16:creationId xmlns:a16="http://schemas.microsoft.com/office/drawing/2014/main" id="{AFF4A183-0BAA-47FA-B1BF-9EB5F62F5DD5}"/>
                  </a:ext>
                </a:extLst>
              </p:cNvPr>
              <p:cNvSpPr/>
              <p:nvPr/>
            </p:nvSpPr>
            <p:spPr>
              <a:xfrm>
                <a:off x="1092692" y="5225138"/>
                <a:ext cx="2917184" cy="377371"/>
              </a:xfrm>
              <a:prstGeom prst="flowChartMerg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7" name="Rectangle 161">
                <a:extLst>
                  <a:ext uri="{FF2B5EF4-FFF2-40B4-BE49-F238E27FC236}">
                    <a16:creationId xmlns:a16="http://schemas.microsoft.com/office/drawing/2014/main" id="{2178B98D-5556-4833-9407-944D57CA70D0}"/>
                  </a:ext>
                </a:extLst>
              </p:cNvPr>
              <p:cNvSpPr/>
              <p:nvPr/>
            </p:nvSpPr>
            <p:spPr>
              <a:xfrm>
                <a:off x="1074051" y="1333691"/>
                <a:ext cx="2950339" cy="94585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2700000" scaled="1"/>
                <a:tileRect/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88900"/>
                <a:bevelB w="381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endParaRPr kumimoji="0" lang="id-ID" sz="4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5" name="Group 9">
            <a:extLst>
              <a:ext uri="{FF2B5EF4-FFF2-40B4-BE49-F238E27FC236}">
                <a16:creationId xmlns:a16="http://schemas.microsoft.com/office/drawing/2014/main" id="{F126C8D5-DF01-4049-89CF-67A30D9D85FA}"/>
              </a:ext>
            </a:extLst>
          </p:cNvPr>
          <p:cNvGrpSpPr/>
          <p:nvPr/>
        </p:nvGrpSpPr>
        <p:grpSpPr>
          <a:xfrm>
            <a:off x="43722392" y="24719286"/>
            <a:ext cx="1577918" cy="2923934"/>
            <a:chOff x="6410261" y="3909775"/>
            <a:chExt cx="2050122" cy="2667785"/>
          </a:xfrm>
        </p:grpSpPr>
        <p:grpSp>
          <p:nvGrpSpPr>
            <p:cNvPr id="243" name="Group 138">
              <a:extLst>
                <a:ext uri="{FF2B5EF4-FFF2-40B4-BE49-F238E27FC236}">
                  <a16:creationId xmlns:a16="http://schemas.microsoft.com/office/drawing/2014/main" id="{0F5137D9-6B1A-4BA0-8022-A04E09C95F0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410261" y="3909775"/>
              <a:ext cx="2013061" cy="73994"/>
              <a:chOff x="821415" y="5132620"/>
              <a:chExt cx="3298056" cy="182741"/>
            </a:xfrm>
          </p:grpSpPr>
          <p:cxnSp>
            <p:nvCxnSpPr>
              <p:cNvPr id="248" name="Straight Connector 139">
                <a:extLst>
                  <a:ext uri="{FF2B5EF4-FFF2-40B4-BE49-F238E27FC236}">
                    <a16:creationId xmlns:a16="http://schemas.microsoft.com/office/drawing/2014/main" id="{3122ACCD-A064-4249-BC51-F7C655CE73A1}"/>
                  </a:ext>
                </a:extLst>
              </p:cNvPr>
              <p:cNvCxnSpPr/>
              <p:nvPr/>
            </p:nvCxnSpPr>
            <p:spPr>
              <a:xfrm>
                <a:off x="821415" y="5132620"/>
                <a:ext cx="1080000" cy="0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2">
                    <a:lumMod val="40000"/>
                    <a:lumOff val="60000"/>
                    <a:alpha val="85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49" name="Straight Connector 140">
                <a:extLst>
                  <a:ext uri="{FF2B5EF4-FFF2-40B4-BE49-F238E27FC236}">
                    <a16:creationId xmlns:a16="http://schemas.microsoft.com/office/drawing/2014/main" id="{D59E3085-F08A-4755-A59B-2CC7675ECE61}"/>
                  </a:ext>
                </a:extLst>
              </p:cNvPr>
              <p:cNvCxnSpPr/>
              <p:nvPr/>
            </p:nvCxnSpPr>
            <p:spPr>
              <a:xfrm>
                <a:off x="3039471" y="5132620"/>
                <a:ext cx="1080000" cy="0"/>
              </a:xfrm>
              <a:prstGeom prst="line">
                <a:avLst/>
              </a:prstGeom>
              <a:noFill/>
              <a:ln w="76200" cap="flat" cmpd="sng" algn="ctr">
                <a:solidFill>
                  <a:schemeClr val="accent2">
                    <a:lumMod val="40000"/>
                    <a:lumOff val="60000"/>
                    <a:alpha val="85000"/>
                  </a:scheme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50" name="Group 141">
                <a:extLst>
                  <a:ext uri="{FF2B5EF4-FFF2-40B4-BE49-F238E27FC236}">
                    <a16:creationId xmlns:a16="http://schemas.microsoft.com/office/drawing/2014/main" id="{E370BAC9-FE89-4551-AC55-E01F2C3B0190}"/>
                  </a:ext>
                </a:extLst>
              </p:cNvPr>
              <p:cNvGrpSpPr/>
              <p:nvPr/>
            </p:nvGrpSpPr>
            <p:grpSpPr>
              <a:xfrm>
                <a:off x="1930443" y="5132620"/>
                <a:ext cx="1080000" cy="182741"/>
                <a:chOff x="1930443" y="5132620"/>
                <a:chExt cx="1080000" cy="182741"/>
              </a:xfrm>
            </p:grpSpPr>
            <p:cxnSp>
              <p:nvCxnSpPr>
                <p:cNvPr id="251" name="Straight Connector 142">
                  <a:extLst>
                    <a:ext uri="{FF2B5EF4-FFF2-40B4-BE49-F238E27FC236}">
                      <a16:creationId xmlns:a16="http://schemas.microsoft.com/office/drawing/2014/main" id="{C8B251D1-E4F6-48B7-879D-F52B6A52108D}"/>
                    </a:ext>
                  </a:extLst>
                </p:cNvPr>
                <p:cNvCxnSpPr/>
                <p:nvPr/>
              </p:nvCxnSpPr>
              <p:spPr>
                <a:xfrm>
                  <a:off x="1930443" y="5132620"/>
                  <a:ext cx="1080000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chemeClr val="accent2">
                      <a:lumMod val="75000"/>
                      <a:alpha val="85000"/>
                    </a:scheme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2" name="Flowchart: Merge 143">
                  <a:extLst>
                    <a:ext uri="{FF2B5EF4-FFF2-40B4-BE49-F238E27FC236}">
                      <a16:creationId xmlns:a16="http://schemas.microsoft.com/office/drawing/2014/main" id="{6C58666A-6CA8-4C52-9355-361B2CF932F7}"/>
                    </a:ext>
                  </a:extLst>
                </p:cNvPr>
                <p:cNvSpPr/>
                <p:nvPr/>
              </p:nvSpPr>
              <p:spPr>
                <a:xfrm>
                  <a:off x="2368840" y="5206293"/>
                  <a:ext cx="203205" cy="109068"/>
                </a:xfrm>
                <a:prstGeom prst="flowChartMerge">
                  <a:avLst/>
                </a:prstGeom>
                <a:solidFill>
                  <a:schemeClr val="accent2">
                    <a:lumMod val="75000"/>
                    <a:alpha val="80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0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9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44" name="Group 162">
              <a:extLst>
                <a:ext uri="{FF2B5EF4-FFF2-40B4-BE49-F238E27FC236}">
                  <a16:creationId xmlns:a16="http://schemas.microsoft.com/office/drawing/2014/main" id="{00D61E98-9112-4519-8865-67BE63966FD0}"/>
                </a:ext>
              </a:extLst>
            </p:cNvPr>
            <p:cNvGrpSpPr/>
            <p:nvPr/>
          </p:nvGrpSpPr>
          <p:grpSpPr>
            <a:xfrm>
              <a:off x="6421385" y="4181604"/>
              <a:ext cx="2038998" cy="2395956"/>
              <a:chOff x="1073585" y="1333710"/>
              <a:chExt cx="2966816" cy="4248012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245" name="Rectangle 163">
                <a:extLst>
                  <a:ext uri="{FF2B5EF4-FFF2-40B4-BE49-F238E27FC236}">
                    <a16:creationId xmlns:a16="http://schemas.microsoft.com/office/drawing/2014/main" id="{A2186DB0-4501-49D3-9ADD-3B8AF1705795}"/>
                  </a:ext>
                </a:extLst>
              </p:cNvPr>
              <p:cNvSpPr/>
              <p:nvPr/>
            </p:nvSpPr>
            <p:spPr>
              <a:xfrm>
                <a:off x="1087365" y="2241322"/>
                <a:ext cx="2953036" cy="2968389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R="0" indent="0" algn="ctr" defTabSz="914309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Elektron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pochta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yozma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og‘zaki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va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turli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tashkilotlar</a:t>
                </a:r>
                <a:r>
                  <a:rPr lang="en-US" sz="17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7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orqali</a:t>
                </a:r>
                <a:endParaRPr lang="id-ID" sz="1700" kern="0" dirty="0">
                  <a:solidFill>
                    <a:srgbClr val="00206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Flowchart: Merge 164">
                <a:extLst>
                  <a:ext uri="{FF2B5EF4-FFF2-40B4-BE49-F238E27FC236}">
                    <a16:creationId xmlns:a16="http://schemas.microsoft.com/office/drawing/2014/main" id="{8DDFF734-295C-48B2-9911-B6ECE7E67FE7}"/>
                  </a:ext>
                </a:extLst>
              </p:cNvPr>
              <p:cNvSpPr/>
              <p:nvPr/>
            </p:nvSpPr>
            <p:spPr>
              <a:xfrm>
                <a:off x="1073585" y="5204351"/>
                <a:ext cx="2917183" cy="377371"/>
              </a:xfrm>
              <a:prstGeom prst="flowChartMerg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7" name="Rectangle 165">
                <a:extLst>
                  <a:ext uri="{FF2B5EF4-FFF2-40B4-BE49-F238E27FC236}">
                    <a16:creationId xmlns:a16="http://schemas.microsoft.com/office/drawing/2014/main" id="{8EBAC965-A903-4814-B5C2-AE879292DE2B}"/>
                  </a:ext>
                </a:extLst>
              </p:cNvPr>
              <p:cNvSpPr/>
              <p:nvPr/>
            </p:nvSpPr>
            <p:spPr>
              <a:xfrm>
                <a:off x="1084681" y="1333710"/>
                <a:ext cx="2950339" cy="907612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32</a:t>
                </a:r>
                <a:endParaRPr kumimoji="0" lang="id-ID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6" name="Group 10">
            <a:extLst>
              <a:ext uri="{FF2B5EF4-FFF2-40B4-BE49-F238E27FC236}">
                <a16:creationId xmlns:a16="http://schemas.microsoft.com/office/drawing/2014/main" id="{F14ACD3A-CA28-44CC-8040-B18B011A9F3F}"/>
              </a:ext>
            </a:extLst>
          </p:cNvPr>
          <p:cNvGrpSpPr/>
          <p:nvPr/>
        </p:nvGrpSpPr>
        <p:grpSpPr>
          <a:xfrm>
            <a:off x="45709793" y="24730421"/>
            <a:ext cx="1374627" cy="2923901"/>
            <a:chOff x="9078767" y="3919935"/>
            <a:chExt cx="2131503" cy="2667755"/>
          </a:xfrm>
        </p:grpSpPr>
        <p:grpSp>
          <p:nvGrpSpPr>
            <p:cNvPr id="233" name="Group 144">
              <a:extLst>
                <a:ext uri="{FF2B5EF4-FFF2-40B4-BE49-F238E27FC236}">
                  <a16:creationId xmlns:a16="http://schemas.microsoft.com/office/drawing/2014/main" id="{DD4C8EA3-858A-464A-97C3-66E7DAE8E6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93360" y="3919935"/>
              <a:ext cx="2099394" cy="73994"/>
              <a:chOff x="821415" y="5132620"/>
              <a:chExt cx="3298056" cy="182741"/>
            </a:xfrm>
          </p:grpSpPr>
          <p:cxnSp>
            <p:nvCxnSpPr>
              <p:cNvPr id="238" name="Straight Connector 145">
                <a:extLst>
                  <a:ext uri="{FF2B5EF4-FFF2-40B4-BE49-F238E27FC236}">
                    <a16:creationId xmlns:a16="http://schemas.microsoft.com/office/drawing/2014/main" id="{621A0EF9-22E7-491A-8519-AF860873E0E5}"/>
                  </a:ext>
                </a:extLst>
              </p:cNvPr>
              <p:cNvCxnSpPr/>
              <p:nvPr/>
            </p:nvCxnSpPr>
            <p:spPr>
              <a:xfrm>
                <a:off x="821415" y="5132620"/>
                <a:ext cx="1080000" cy="0"/>
              </a:xfrm>
              <a:prstGeom prst="line">
                <a:avLst/>
              </a:prstGeom>
              <a:noFill/>
              <a:ln w="76200" cap="flat" cmpd="sng" algn="ctr">
                <a:solidFill>
                  <a:srgbClr val="F95647">
                    <a:alpha val="85000"/>
                  </a:srgb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39" name="Straight Connector 146">
                <a:extLst>
                  <a:ext uri="{FF2B5EF4-FFF2-40B4-BE49-F238E27FC236}">
                    <a16:creationId xmlns:a16="http://schemas.microsoft.com/office/drawing/2014/main" id="{E6EA39C7-58B8-48FC-84DC-1F4FB27E9F01}"/>
                  </a:ext>
                </a:extLst>
              </p:cNvPr>
              <p:cNvCxnSpPr/>
              <p:nvPr/>
            </p:nvCxnSpPr>
            <p:spPr>
              <a:xfrm>
                <a:off x="3039471" y="5132620"/>
                <a:ext cx="1080000" cy="0"/>
              </a:xfrm>
              <a:prstGeom prst="line">
                <a:avLst/>
              </a:prstGeom>
              <a:noFill/>
              <a:ln w="76200" cap="flat" cmpd="sng" algn="ctr">
                <a:solidFill>
                  <a:srgbClr val="F95647">
                    <a:alpha val="85000"/>
                  </a:srgb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40" name="Group 147">
                <a:extLst>
                  <a:ext uri="{FF2B5EF4-FFF2-40B4-BE49-F238E27FC236}">
                    <a16:creationId xmlns:a16="http://schemas.microsoft.com/office/drawing/2014/main" id="{39E3955B-F550-4C3D-9CA2-180C6F7A378E}"/>
                  </a:ext>
                </a:extLst>
              </p:cNvPr>
              <p:cNvGrpSpPr/>
              <p:nvPr/>
            </p:nvGrpSpPr>
            <p:grpSpPr>
              <a:xfrm>
                <a:off x="1930443" y="5132620"/>
                <a:ext cx="1080000" cy="182741"/>
                <a:chOff x="1930443" y="5132620"/>
                <a:chExt cx="1080000" cy="182741"/>
              </a:xfrm>
            </p:grpSpPr>
            <p:cxnSp>
              <p:nvCxnSpPr>
                <p:cNvPr id="241" name="Straight Connector 148">
                  <a:extLst>
                    <a:ext uri="{FF2B5EF4-FFF2-40B4-BE49-F238E27FC236}">
                      <a16:creationId xmlns:a16="http://schemas.microsoft.com/office/drawing/2014/main" id="{7F00EC91-082B-47D5-9DEF-8E4BF5CD0ECA}"/>
                    </a:ext>
                  </a:extLst>
                </p:cNvPr>
                <p:cNvCxnSpPr/>
                <p:nvPr/>
              </p:nvCxnSpPr>
              <p:spPr>
                <a:xfrm>
                  <a:off x="1930443" y="5132620"/>
                  <a:ext cx="1080000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rgbClr val="F95647">
                      <a:lumMod val="75000"/>
                      <a:alpha val="85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42" name="Flowchart: Merge 149">
                  <a:extLst>
                    <a:ext uri="{FF2B5EF4-FFF2-40B4-BE49-F238E27FC236}">
                      <a16:creationId xmlns:a16="http://schemas.microsoft.com/office/drawing/2014/main" id="{5AB4E565-1C48-4AC5-9DA7-37392FF81656}"/>
                    </a:ext>
                  </a:extLst>
                </p:cNvPr>
                <p:cNvSpPr/>
                <p:nvPr/>
              </p:nvSpPr>
              <p:spPr>
                <a:xfrm>
                  <a:off x="2368840" y="5206293"/>
                  <a:ext cx="203205" cy="109068"/>
                </a:xfrm>
                <a:prstGeom prst="flowChartMerge">
                  <a:avLst/>
                </a:prstGeom>
                <a:solidFill>
                  <a:srgbClr val="F95647">
                    <a:lumMod val="75000"/>
                    <a:alpha val="8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0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9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34" name="Group 166">
              <a:extLst>
                <a:ext uri="{FF2B5EF4-FFF2-40B4-BE49-F238E27FC236}">
                  <a16:creationId xmlns:a16="http://schemas.microsoft.com/office/drawing/2014/main" id="{587D47FF-759D-4E54-9D97-AC2907DF0C4E}"/>
                </a:ext>
              </a:extLst>
            </p:cNvPr>
            <p:cNvGrpSpPr/>
            <p:nvPr/>
          </p:nvGrpSpPr>
          <p:grpSpPr>
            <a:xfrm>
              <a:off x="9078767" y="4181603"/>
              <a:ext cx="2131503" cy="2406087"/>
              <a:chOff x="1051623" y="1394200"/>
              <a:chExt cx="2972767" cy="4260033"/>
            </a:xfrm>
            <a:solidFill>
              <a:srgbClr val="F95647"/>
            </a:solidFill>
          </p:grpSpPr>
          <p:sp>
            <p:nvSpPr>
              <p:cNvPr id="235" name="Rectangle 167">
                <a:extLst>
                  <a:ext uri="{FF2B5EF4-FFF2-40B4-BE49-F238E27FC236}">
                    <a16:creationId xmlns:a16="http://schemas.microsoft.com/office/drawing/2014/main" id="{E4AF1140-ED83-4C11-BB3A-8089AF9B2692}"/>
                  </a:ext>
                </a:extLst>
              </p:cNvPr>
              <p:cNvSpPr/>
              <p:nvPr/>
            </p:nvSpPr>
            <p:spPr>
              <a:xfrm>
                <a:off x="1074051" y="1394202"/>
                <a:ext cx="2950339" cy="3891443"/>
              </a:xfrm>
              <a:prstGeom prst="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900" kern="0" dirty="0">
                  <a:solidFill>
                    <a:srgbClr val="002060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Korrupsiyaga</a:t>
                </a:r>
                <a:r>
                  <a:rPr lang="en-US" sz="19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qarshi</a:t>
                </a:r>
                <a:r>
                  <a:rPr lang="en-US" sz="19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kurashish</a:t>
                </a:r>
                <a:r>
                  <a:rPr lang="en-US" sz="19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agentligi</a:t>
                </a:r>
                <a:r>
                  <a:rPr lang="en-US" sz="19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orqali</a:t>
                </a:r>
                <a:endParaRPr kumimoji="0" lang="id-ID" sz="19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Flowchart: Merge 168">
                <a:extLst>
                  <a:ext uri="{FF2B5EF4-FFF2-40B4-BE49-F238E27FC236}">
                    <a16:creationId xmlns:a16="http://schemas.microsoft.com/office/drawing/2014/main" id="{423317BB-52E5-4E0B-9663-9F2D76F73A00}"/>
                  </a:ext>
                </a:extLst>
              </p:cNvPr>
              <p:cNvSpPr/>
              <p:nvPr/>
            </p:nvSpPr>
            <p:spPr>
              <a:xfrm>
                <a:off x="1051623" y="5276862"/>
                <a:ext cx="2917184" cy="377371"/>
              </a:xfrm>
              <a:prstGeom prst="flowChartMerge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7" name="Rectangle 169">
                <a:extLst>
                  <a:ext uri="{FF2B5EF4-FFF2-40B4-BE49-F238E27FC236}">
                    <a16:creationId xmlns:a16="http://schemas.microsoft.com/office/drawing/2014/main" id="{B46CACBC-78EA-4C9C-A8E8-1ABBDC7156E2}"/>
                  </a:ext>
                </a:extLst>
              </p:cNvPr>
              <p:cNvSpPr/>
              <p:nvPr/>
            </p:nvSpPr>
            <p:spPr>
              <a:xfrm>
                <a:off x="1074051" y="1394200"/>
                <a:ext cx="2950339" cy="876597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endParaRPr kumimoji="0" lang="id-ID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07" name="Text Placeholder 32">
            <a:extLst>
              <a:ext uri="{FF2B5EF4-FFF2-40B4-BE49-F238E27FC236}">
                <a16:creationId xmlns:a16="http://schemas.microsoft.com/office/drawing/2014/main" id="{78D271CA-70DD-4401-9807-A01E9582C5B2}"/>
              </a:ext>
            </a:extLst>
          </p:cNvPr>
          <p:cNvSpPr txBox="1">
            <a:spLocks/>
          </p:cNvSpPr>
          <p:nvPr/>
        </p:nvSpPr>
        <p:spPr>
          <a:xfrm>
            <a:off x="40208735" y="25559861"/>
            <a:ext cx="1663703" cy="22371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" name="Text Placeholder 32">
            <a:extLst>
              <a:ext uri="{FF2B5EF4-FFF2-40B4-BE49-F238E27FC236}">
                <a16:creationId xmlns:a16="http://schemas.microsoft.com/office/drawing/2014/main" id="{3B13F03D-7021-438B-99A8-4A98CE1DEE72}"/>
              </a:ext>
            </a:extLst>
          </p:cNvPr>
          <p:cNvSpPr txBox="1">
            <a:spLocks/>
          </p:cNvSpPr>
          <p:nvPr/>
        </p:nvSpPr>
        <p:spPr>
          <a:xfrm>
            <a:off x="43991877" y="25559861"/>
            <a:ext cx="1374627" cy="200340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F782A873-EE84-43E6-A069-CDD79678C6CA}"/>
              </a:ext>
            </a:extLst>
          </p:cNvPr>
          <p:cNvSpPr txBox="1"/>
          <p:nvPr/>
        </p:nvSpPr>
        <p:spPr>
          <a:xfrm>
            <a:off x="46020759" y="24780818"/>
            <a:ext cx="839453" cy="472800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9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0" name="Group 5">
            <a:extLst>
              <a:ext uri="{FF2B5EF4-FFF2-40B4-BE49-F238E27FC236}">
                <a16:creationId xmlns:a16="http://schemas.microsoft.com/office/drawing/2014/main" id="{BE7E0B21-ACB1-49A7-A165-166651BD0E4E}"/>
              </a:ext>
            </a:extLst>
          </p:cNvPr>
          <p:cNvGrpSpPr/>
          <p:nvPr/>
        </p:nvGrpSpPr>
        <p:grpSpPr>
          <a:xfrm>
            <a:off x="40000683" y="24760841"/>
            <a:ext cx="1444593" cy="2870083"/>
            <a:chOff x="791025" y="3947690"/>
            <a:chExt cx="2027675" cy="2618652"/>
          </a:xfrm>
        </p:grpSpPr>
        <p:grpSp>
          <p:nvGrpSpPr>
            <p:cNvPr id="223" name="Group 138">
              <a:extLst>
                <a:ext uri="{FF2B5EF4-FFF2-40B4-BE49-F238E27FC236}">
                  <a16:creationId xmlns:a16="http://schemas.microsoft.com/office/drawing/2014/main" id="{25D7D6E4-1BD6-4C8E-AFA3-709181DC73F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03392" y="3947690"/>
              <a:ext cx="2013061" cy="73994"/>
              <a:chOff x="821415" y="5132620"/>
              <a:chExt cx="3298056" cy="182741"/>
            </a:xfrm>
          </p:grpSpPr>
          <p:cxnSp>
            <p:nvCxnSpPr>
              <p:cNvPr id="228" name="Straight Connector 139">
                <a:extLst>
                  <a:ext uri="{FF2B5EF4-FFF2-40B4-BE49-F238E27FC236}">
                    <a16:creationId xmlns:a16="http://schemas.microsoft.com/office/drawing/2014/main" id="{20FB281A-2C34-46FC-AB50-AE1D9F88C50E}"/>
                  </a:ext>
                </a:extLst>
              </p:cNvPr>
              <p:cNvCxnSpPr/>
              <p:nvPr/>
            </p:nvCxnSpPr>
            <p:spPr>
              <a:xfrm>
                <a:off x="821415" y="5132620"/>
                <a:ext cx="1080000" cy="0"/>
              </a:xfrm>
              <a:prstGeom prst="line">
                <a:avLst/>
              </a:prstGeom>
              <a:noFill/>
              <a:ln w="76200" cap="flat" cmpd="sng" algn="ctr">
                <a:solidFill>
                  <a:srgbClr val="FAC14D">
                    <a:alpha val="85000"/>
                  </a:srgb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29" name="Straight Connector 140">
                <a:extLst>
                  <a:ext uri="{FF2B5EF4-FFF2-40B4-BE49-F238E27FC236}">
                    <a16:creationId xmlns:a16="http://schemas.microsoft.com/office/drawing/2014/main" id="{DD099D15-17F2-4929-94C4-8811DE21D7ED}"/>
                  </a:ext>
                </a:extLst>
              </p:cNvPr>
              <p:cNvCxnSpPr/>
              <p:nvPr/>
            </p:nvCxnSpPr>
            <p:spPr>
              <a:xfrm>
                <a:off x="3039471" y="5132620"/>
                <a:ext cx="1080000" cy="0"/>
              </a:xfrm>
              <a:prstGeom prst="line">
                <a:avLst/>
              </a:prstGeom>
              <a:noFill/>
              <a:ln w="76200" cap="flat" cmpd="sng" algn="ctr">
                <a:solidFill>
                  <a:srgbClr val="FAC14D">
                    <a:alpha val="85000"/>
                  </a:srgb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30" name="Group 141">
                <a:extLst>
                  <a:ext uri="{FF2B5EF4-FFF2-40B4-BE49-F238E27FC236}">
                    <a16:creationId xmlns:a16="http://schemas.microsoft.com/office/drawing/2014/main" id="{86C219E2-6752-4DC9-A726-0B790A72EF84}"/>
                  </a:ext>
                </a:extLst>
              </p:cNvPr>
              <p:cNvGrpSpPr/>
              <p:nvPr/>
            </p:nvGrpSpPr>
            <p:grpSpPr>
              <a:xfrm>
                <a:off x="1930443" y="5132620"/>
                <a:ext cx="1080000" cy="182741"/>
                <a:chOff x="1930443" y="5132620"/>
                <a:chExt cx="1080000" cy="182741"/>
              </a:xfrm>
            </p:grpSpPr>
            <p:cxnSp>
              <p:nvCxnSpPr>
                <p:cNvPr id="231" name="Straight Connector 142">
                  <a:extLst>
                    <a:ext uri="{FF2B5EF4-FFF2-40B4-BE49-F238E27FC236}">
                      <a16:creationId xmlns:a16="http://schemas.microsoft.com/office/drawing/2014/main" id="{64BE981A-6604-4845-BB8D-9F9FA068D729}"/>
                    </a:ext>
                  </a:extLst>
                </p:cNvPr>
                <p:cNvCxnSpPr/>
                <p:nvPr/>
              </p:nvCxnSpPr>
              <p:spPr>
                <a:xfrm>
                  <a:off x="1930443" y="5132620"/>
                  <a:ext cx="1080000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rgbClr val="FAC14D">
                      <a:lumMod val="75000"/>
                      <a:alpha val="85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32" name="Flowchart: Merge 143">
                  <a:extLst>
                    <a:ext uri="{FF2B5EF4-FFF2-40B4-BE49-F238E27FC236}">
                      <a16:creationId xmlns:a16="http://schemas.microsoft.com/office/drawing/2014/main" id="{37570D0C-CFDE-496C-801F-7E3A0DDBD4AC}"/>
                    </a:ext>
                  </a:extLst>
                </p:cNvPr>
                <p:cNvSpPr/>
                <p:nvPr/>
              </p:nvSpPr>
              <p:spPr>
                <a:xfrm>
                  <a:off x="2368840" y="5206293"/>
                  <a:ext cx="203205" cy="109068"/>
                </a:xfrm>
                <a:prstGeom prst="flowChartMerge">
                  <a:avLst/>
                </a:prstGeom>
                <a:solidFill>
                  <a:srgbClr val="FAC14D">
                    <a:lumMod val="75000"/>
                    <a:alpha val="8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0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9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24" name="Group 162">
              <a:extLst>
                <a:ext uri="{FF2B5EF4-FFF2-40B4-BE49-F238E27FC236}">
                  <a16:creationId xmlns:a16="http://schemas.microsoft.com/office/drawing/2014/main" id="{8F27598C-60A5-40B4-B577-EB1509341A1C}"/>
                </a:ext>
              </a:extLst>
            </p:cNvPr>
            <p:cNvGrpSpPr/>
            <p:nvPr/>
          </p:nvGrpSpPr>
          <p:grpSpPr>
            <a:xfrm>
              <a:off x="791025" y="4158650"/>
              <a:ext cx="2027675" cy="2407692"/>
              <a:chOff x="1074051" y="1333691"/>
              <a:chExt cx="2950339" cy="4268818"/>
            </a:xfrm>
            <a:solidFill>
              <a:srgbClr val="FAC14D"/>
            </a:solidFill>
          </p:grpSpPr>
          <p:sp>
            <p:nvSpPr>
              <p:cNvPr id="225" name="Rectangle 163">
                <a:extLst>
                  <a:ext uri="{FF2B5EF4-FFF2-40B4-BE49-F238E27FC236}">
                    <a16:creationId xmlns:a16="http://schemas.microsoft.com/office/drawing/2014/main" id="{DC6C772C-D5B8-4472-A1C6-273B1CBEB517}"/>
                  </a:ext>
                </a:extLst>
              </p:cNvPr>
              <p:cNvSpPr/>
              <p:nvPr/>
            </p:nvSpPr>
            <p:spPr>
              <a:xfrm>
                <a:off x="1074051" y="1333694"/>
                <a:ext cx="2950339" cy="3891444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" name="Flowchart: Merge 164">
                <a:extLst>
                  <a:ext uri="{FF2B5EF4-FFF2-40B4-BE49-F238E27FC236}">
                    <a16:creationId xmlns:a16="http://schemas.microsoft.com/office/drawing/2014/main" id="{DEC562BF-B512-4C2E-A35A-FB3930F8763C}"/>
                  </a:ext>
                </a:extLst>
              </p:cNvPr>
              <p:cNvSpPr/>
              <p:nvPr/>
            </p:nvSpPr>
            <p:spPr>
              <a:xfrm>
                <a:off x="1092692" y="5225138"/>
                <a:ext cx="2917184" cy="377371"/>
              </a:xfrm>
              <a:prstGeom prst="flowChartMerge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7" name="Rectangle 165">
                <a:extLst>
                  <a:ext uri="{FF2B5EF4-FFF2-40B4-BE49-F238E27FC236}">
                    <a16:creationId xmlns:a16="http://schemas.microsoft.com/office/drawing/2014/main" id="{548C06D6-9AA7-47AD-AC4D-82F1F951A854}"/>
                  </a:ext>
                </a:extLst>
              </p:cNvPr>
              <p:cNvSpPr/>
              <p:nvPr/>
            </p:nvSpPr>
            <p:spPr>
              <a:xfrm>
                <a:off x="1074051" y="1333691"/>
                <a:ext cx="2950339" cy="980518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0" scaled="1"/>
                <a:tileRect/>
              </a:gradFill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22</a:t>
                </a:r>
                <a:endParaRPr kumimoji="0" lang="id-ID" sz="4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11" name="Прямоугольник 210">
            <a:extLst>
              <a:ext uri="{FF2B5EF4-FFF2-40B4-BE49-F238E27FC236}">
                <a16:creationId xmlns:a16="http://schemas.microsoft.com/office/drawing/2014/main" id="{3EFF4FC8-8E93-4F66-B893-56DA4A433E89}"/>
              </a:ext>
            </a:extLst>
          </p:cNvPr>
          <p:cNvSpPr/>
          <p:nvPr/>
        </p:nvSpPr>
        <p:spPr>
          <a:xfrm>
            <a:off x="40002321" y="25629371"/>
            <a:ext cx="1420214" cy="14773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914309">
              <a:defRPr/>
            </a:pPr>
            <a:r>
              <a:rPr lang="en-US" sz="1500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O‘zbekiston</a:t>
            </a:r>
            <a:r>
              <a:rPr lang="en-US" sz="1500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Respublikasi</a:t>
            </a:r>
            <a:r>
              <a:rPr lang="en-US" sz="1500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500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Prezidentining</a:t>
            </a:r>
            <a:r>
              <a:rPr lang="en-US" sz="1500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virtual </a:t>
            </a:r>
            <a:r>
              <a:rPr lang="en-US" sz="1500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qabulxonasi</a:t>
            </a:r>
            <a:r>
              <a:rPr lang="en-US" sz="1500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n-US" sz="1500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orqali</a:t>
            </a:r>
            <a:endParaRPr lang="id-ID" sz="1500" kern="0" dirty="0">
              <a:solidFill>
                <a:srgbClr val="00206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3" name="Прямая соединительная линия 212">
            <a:extLst>
              <a:ext uri="{FF2B5EF4-FFF2-40B4-BE49-F238E27FC236}">
                <a16:creationId xmlns:a16="http://schemas.microsoft.com/office/drawing/2014/main" id="{B2DEBE92-00CE-4A86-A0DC-102BA48E80DF}"/>
              </a:ext>
            </a:extLst>
          </p:cNvPr>
          <p:cNvCxnSpPr>
            <a:cxnSpLocks/>
          </p:cNvCxnSpPr>
          <p:nvPr/>
        </p:nvCxnSpPr>
        <p:spPr>
          <a:xfrm flipV="1">
            <a:off x="40719631" y="24277944"/>
            <a:ext cx="7436274" cy="221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единительная линия 213">
            <a:extLst>
              <a:ext uri="{FF2B5EF4-FFF2-40B4-BE49-F238E27FC236}">
                <a16:creationId xmlns:a16="http://schemas.microsoft.com/office/drawing/2014/main" id="{364CC472-81D8-493A-A435-A9398E9D0E4A}"/>
              </a:ext>
            </a:extLst>
          </p:cNvPr>
          <p:cNvCxnSpPr>
            <a:cxnSpLocks/>
          </p:cNvCxnSpPr>
          <p:nvPr/>
        </p:nvCxnSpPr>
        <p:spPr>
          <a:xfrm>
            <a:off x="46384837" y="24309713"/>
            <a:ext cx="2652" cy="3661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>
            <a:extLst>
              <a:ext uri="{FF2B5EF4-FFF2-40B4-BE49-F238E27FC236}">
                <a16:creationId xmlns:a16="http://schemas.microsoft.com/office/drawing/2014/main" id="{179E642A-CC38-4A67-8B22-A4BD51FEBE75}"/>
              </a:ext>
            </a:extLst>
          </p:cNvPr>
          <p:cNvCxnSpPr>
            <a:cxnSpLocks/>
          </p:cNvCxnSpPr>
          <p:nvPr/>
        </p:nvCxnSpPr>
        <p:spPr>
          <a:xfrm>
            <a:off x="40724826" y="24289130"/>
            <a:ext cx="0" cy="4301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>
            <a:extLst>
              <a:ext uri="{FF2B5EF4-FFF2-40B4-BE49-F238E27FC236}">
                <a16:creationId xmlns:a16="http://schemas.microsoft.com/office/drawing/2014/main" id="{303104DE-E871-4932-8F64-F81C1B2CD1E0}"/>
              </a:ext>
            </a:extLst>
          </p:cNvPr>
          <p:cNvCxnSpPr>
            <a:cxnSpLocks/>
          </p:cNvCxnSpPr>
          <p:nvPr/>
        </p:nvCxnSpPr>
        <p:spPr>
          <a:xfrm>
            <a:off x="42576070" y="24300079"/>
            <a:ext cx="0" cy="4047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Прямоугольник 218">
            <a:extLst>
              <a:ext uri="{FF2B5EF4-FFF2-40B4-BE49-F238E27FC236}">
                <a16:creationId xmlns:a16="http://schemas.microsoft.com/office/drawing/2014/main" id="{79173542-EF78-4CE6-AD9A-C7A16B6178A3}"/>
              </a:ext>
            </a:extLst>
          </p:cNvPr>
          <p:cNvSpPr/>
          <p:nvPr/>
        </p:nvSpPr>
        <p:spPr>
          <a:xfrm>
            <a:off x="43121001" y="19943234"/>
            <a:ext cx="303606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09">
              <a:defRPr/>
            </a:pPr>
            <a:r>
              <a:rPr lang="en-US" sz="4000" b="1" kern="0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307</a:t>
            </a:r>
          </a:p>
          <a:p>
            <a:pPr lvl="0" algn="ctr" defTabSz="914309">
              <a:defRPr/>
            </a:pPr>
            <a:r>
              <a:rPr lang="en-US" sz="23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Jami </a:t>
            </a:r>
            <a:r>
              <a:rPr lang="en-US" sz="23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kelib</a:t>
            </a:r>
            <a:r>
              <a:rPr lang="en-US" sz="23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tushgan</a:t>
            </a:r>
            <a:r>
              <a:rPr lang="en-US" sz="23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murojaatlar</a:t>
            </a:r>
            <a:endParaRPr lang="id-ID" sz="2300" b="1" kern="0" dirty="0">
              <a:solidFill>
                <a:srgbClr val="00206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5" name="Group 162">
            <a:extLst>
              <a:ext uri="{FF2B5EF4-FFF2-40B4-BE49-F238E27FC236}">
                <a16:creationId xmlns:a16="http://schemas.microsoft.com/office/drawing/2014/main" id="{657FC917-758E-4F58-AD46-54683C84A87E}"/>
              </a:ext>
            </a:extLst>
          </p:cNvPr>
          <p:cNvGrpSpPr/>
          <p:nvPr/>
        </p:nvGrpSpPr>
        <p:grpSpPr>
          <a:xfrm>
            <a:off x="39948268" y="22248032"/>
            <a:ext cx="2592302" cy="1723100"/>
            <a:chOff x="1074051" y="1333691"/>
            <a:chExt cx="2950339" cy="426881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66" name="Rectangle 163">
              <a:extLst>
                <a:ext uri="{FF2B5EF4-FFF2-40B4-BE49-F238E27FC236}">
                  <a16:creationId xmlns:a16="http://schemas.microsoft.com/office/drawing/2014/main" id="{E62B5DF7-F35B-4524-84FE-37BEA0C9A919}"/>
                </a:ext>
              </a:extLst>
            </p:cNvPr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solidFill>
              <a:srgbClr val="7FCCA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7" name="Flowchart: Merge 164">
              <a:extLst>
                <a:ext uri="{FF2B5EF4-FFF2-40B4-BE49-F238E27FC236}">
                  <a16:creationId xmlns:a16="http://schemas.microsoft.com/office/drawing/2014/main" id="{A2F18409-5273-4EEC-8340-0C8510900779}"/>
                </a:ext>
              </a:extLst>
            </p:cNvPr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8" name="Rectangle 165">
              <a:extLst>
                <a:ext uri="{FF2B5EF4-FFF2-40B4-BE49-F238E27FC236}">
                  <a16:creationId xmlns:a16="http://schemas.microsoft.com/office/drawing/2014/main" id="{E52FD7AF-46AD-43CB-AAD0-EF25B23B35B2}"/>
                </a:ext>
              </a:extLst>
            </p:cNvPr>
            <p:cNvSpPr/>
            <p:nvPr/>
          </p:nvSpPr>
          <p:spPr>
            <a:xfrm>
              <a:off x="1074051" y="1333691"/>
              <a:ext cx="2950339" cy="90761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9" name="Прямоугольник 268">
            <a:extLst>
              <a:ext uri="{FF2B5EF4-FFF2-40B4-BE49-F238E27FC236}">
                <a16:creationId xmlns:a16="http://schemas.microsoft.com/office/drawing/2014/main" id="{304DA4E7-238A-4E07-9B77-C389985CD27B}"/>
              </a:ext>
            </a:extLst>
          </p:cNvPr>
          <p:cNvSpPr/>
          <p:nvPr/>
        </p:nvSpPr>
        <p:spPr>
          <a:xfrm>
            <a:off x="39971066" y="22536539"/>
            <a:ext cx="2545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09">
              <a:defRPr/>
            </a:pPr>
            <a:r>
              <a:rPr lang="en-US" sz="3400" b="1" kern="0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102</a:t>
            </a:r>
          </a:p>
          <a:p>
            <a:pPr lvl="0" algn="ctr" defTabSz="914309">
              <a:defRPr/>
            </a:pP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Shundan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jismoniy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va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yuridik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z-Cyrl-UZ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shaxslarning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murojaati</a:t>
            </a:r>
            <a:endParaRPr lang="id-ID" sz="1600" kern="0" dirty="0">
              <a:solidFill>
                <a:srgbClr val="00206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2" name="Прямая соединительная линия 271">
            <a:extLst>
              <a:ext uri="{FF2B5EF4-FFF2-40B4-BE49-F238E27FC236}">
                <a16:creationId xmlns:a16="http://schemas.microsoft.com/office/drawing/2014/main" id="{F6238C37-A344-4064-BF23-33F5617CDC82}"/>
              </a:ext>
            </a:extLst>
          </p:cNvPr>
          <p:cNvCxnSpPr>
            <a:cxnSpLocks/>
          </p:cNvCxnSpPr>
          <p:nvPr/>
        </p:nvCxnSpPr>
        <p:spPr>
          <a:xfrm>
            <a:off x="41243761" y="23963698"/>
            <a:ext cx="1" cy="3483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oup 162">
            <a:extLst>
              <a:ext uri="{FF2B5EF4-FFF2-40B4-BE49-F238E27FC236}">
                <a16:creationId xmlns:a16="http://schemas.microsoft.com/office/drawing/2014/main" id="{4730EACC-8779-49D0-9B3B-F869B4B51F07}"/>
              </a:ext>
            </a:extLst>
          </p:cNvPr>
          <p:cNvGrpSpPr/>
          <p:nvPr/>
        </p:nvGrpSpPr>
        <p:grpSpPr>
          <a:xfrm>
            <a:off x="46915967" y="22233567"/>
            <a:ext cx="2592302" cy="1723100"/>
            <a:chOff x="1074051" y="1333691"/>
            <a:chExt cx="2950339" cy="4268818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278" name="Rectangle 163">
              <a:extLst>
                <a:ext uri="{FF2B5EF4-FFF2-40B4-BE49-F238E27FC236}">
                  <a16:creationId xmlns:a16="http://schemas.microsoft.com/office/drawing/2014/main" id="{74DB38A5-CE9D-43D2-BCC9-F01E4AB4A666}"/>
                </a:ext>
              </a:extLst>
            </p:cNvPr>
            <p:cNvSpPr/>
            <p:nvPr/>
          </p:nvSpPr>
          <p:spPr>
            <a:xfrm>
              <a:off x="1074051" y="1333694"/>
              <a:ext cx="2950339" cy="3891444"/>
            </a:xfrm>
            <a:prstGeom prst="rect">
              <a:avLst/>
            </a:prstGeom>
            <a:solidFill>
              <a:srgbClr val="7FCCA3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9" name="Flowchart: Merge 164">
              <a:extLst>
                <a:ext uri="{FF2B5EF4-FFF2-40B4-BE49-F238E27FC236}">
                  <a16:creationId xmlns:a16="http://schemas.microsoft.com/office/drawing/2014/main" id="{3CF039B1-25E8-4AC1-9A7F-5264BCC5B412}"/>
                </a:ext>
              </a:extLst>
            </p:cNvPr>
            <p:cNvSpPr/>
            <p:nvPr/>
          </p:nvSpPr>
          <p:spPr>
            <a:xfrm>
              <a:off x="1092692" y="5225138"/>
              <a:ext cx="2917184" cy="377371"/>
            </a:xfrm>
            <a:prstGeom prst="flowChartMerge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0" name="Rectangle 165">
              <a:extLst>
                <a:ext uri="{FF2B5EF4-FFF2-40B4-BE49-F238E27FC236}">
                  <a16:creationId xmlns:a16="http://schemas.microsoft.com/office/drawing/2014/main" id="{10BD568A-DF29-4486-8E6A-20B8225F486B}"/>
                </a:ext>
              </a:extLst>
            </p:cNvPr>
            <p:cNvSpPr/>
            <p:nvPr/>
          </p:nvSpPr>
          <p:spPr>
            <a:xfrm>
              <a:off x="1074051" y="1333691"/>
              <a:ext cx="2950339" cy="907612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9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2" name="Прямоугольник 281">
            <a:extLst>
              <a:ext uri="{FF2B5EF4-FFF2-40B4-BE49-F238E27FC236}">
                <a16:creationId xmlns:a16="http://schemas.microsoft.com/office/drawing/2014/main" id="{95D15F3C-D710-4A43-8AE0-464963D8EDAB}"/>
              </a:ext>
            </a:extLst>
          </p:cNvPr>
          <p:cNvSpPr/>
          <p:nvPr/>
        </p:nvSpPr>
        <p:spPr>
          <a:xfrm>
            <a:off x="46926444" y="22529782"/>
            <a:ext cx="254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09">
              <a:defRPr/>
            </a:pPr>
            <a:r>
              <a:rPr lang="en-US" sz="3400" b="1" kern="0" dirty="0">
                <a:solidFill>
                  <a:srgbClr val="FFFF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205</a:t>
            </a:r>
          </a:p>
          <a:p>
            <a:pPr lvl="0" algn="ctr" defTabSz="914309">
              <a:defRPr/>
            </a:pP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Idora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va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tashkilotlardan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kelgan</a:t>
            </a:r>
            <a:r>
              <a:rPr lang="en-US" sz="16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err="1">
                <a:solidFill>
                  <a:srgbClr val="00206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xat-hujjatlar</a:t>
            </a:r>
            <a:endParaRPr lang="id-ID" sz="1600" kern="0" dirty="0">
              <a:solidFill>
                <a:srgbClr val="00206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6" name="Прямая соединительная линия 285">
            <a:extLst>
              <a:ext uri="{FF2B5EF4-FFF2-40B4-BE49-F238E27FC236}">
                <a16:creationId xmlns:a16="http://schemas.microsoft.com/office/drawing/2014/main" id="{6175E3B1-1FE6-45CF-91BC-25E6CCDDBF18}"/>
              </a:ext>
            </a:extLst>
          </p:cNvPr>
          <p:cNvCxnSpPr>
            <a:cxnSpLocks/>
          </p:cNvCxnSpPr>
          <p:nvPr/>
        </p:nvCxnSpPr>
        <p:spPr>
          <a:xfrm>
            <a:off x="44507781" y="24290440"/>
            <a:ext cx="0" cy="385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57409295"/>
              </p:ext>
            </p:extLst>
          </p:nvPr>
        </p:nvGraphicFramePr>
        <p:xfrm>
          <a:off x="909515" y="5986620"/>
          <a:ext cx="19922327" cy="10777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270" name="Group 10">
            <a:extLst>
              <a:ext uri="{FF2B5EF4-FFF2-40B4-BE49-F238E27FC236}">
                <a16:creationId xmlns:a16="http://schemas.microsoft.com/office/drawing/2014/main" id="{F14ACD3A-CA28-44CC-8040-B18B011A9F3F}"/>
              </a:ext>
            </a:extLst>
          </p:cNvPr>
          <p:cNvGrpSpPr/>
          <p:nvPr/>
        </p:nvGrpSpPr>
        <p:grpSpPr>
          <a:xfrm>
            <a:off x="47481443" y="24730421"/>
            <a:ext cx="1374627" cy="2923901"/>
            <a:chOff x="9078767" y="3919935"/>
            <a:chExt cx="2131503" cy="2667755"/>
          </a:xfrm>
          <a:solidFill>
            <a:srgbClr val="C5E0B4"/>
          </a:solidFill>
        </p:grpSpPr>
        <p:grpSp>
          <p:nvGrpSpPr>
            <p:cNvPr id="273" name="Group 144">
              <a:extLst>
                <a:ext uri="{FF2B5EF4-FFF2-40B4-BE49-F238E27FC236}">
                  <a16:creationId xmlns:a16="http://schemas.microsoft.com/office/drawing/2014/main" id="{DD4C8EA3-858A-464A-97C3-66E7DAE8E6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093360" y="3919935"/>
              <a:ext cx="2099394" cy="73994"/>
              <a:chOff x="821415" y="5132620"/>
              <a:chExt cx="3298056" cy="182741"/>
            </a:xfrm>
            <a:grpFill/>
          </p:grpSpPr>
          <p:cxnSp>
            <p:nvCxnSpPr>
              <p:cNvPr id="284" name="Straight Connector 145">
                <a:extLst>
                  <a:ext uri="{FF2B5EF4-FFF2-40B4-BE49-F238E27FC236}">
                    <a16:creationId xmlns:a16="http://schemas.microsoft.com/office/drawing/2014/main" id="{621A0EF9-22E7-491A-8519-AF860873E0E5}"/>
                  </a:ext>
                </a:extLst>
              </p:cNvPr>
              <p:cNvCxnSpPr/>
              <p:nvPr/>
            </p:nvCxnSpPr>
            <p:spPr>
              <a:xfrm>
                <a:off x="821415" y="5132620"/>
                <a:ext cx="1080000" cy="0"/>
              </a:xfrm>
              <a:prstGeom prst="line">
                <a:avLst/>
              </a:prstGeom>
              <a:grpFill/>
              <a:ln w="76200" cap="flat" cmpd="sng" algn="ctr">
                <a:solidFill>
                  <a:srgbClr val="F95647">
                    <a:alpha val="85000"/>
                  </a:srgb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5" name="Straight Connector 146">
                <a:extLst>
                  <a:ext uri="{FF2B5EF4-FFF2-40B4-BE49-F238E27FC236}">
                    <a16:creationId xmlns:a16="http://schemas.microsoft.com/office/drawing/2014/main" id="{E6EA39C7-58B8-48FC-84DC-1F4FB27E9F01}"/>
                  </a:ext>
                </a:extLst>
              </p:cNvPr>
              <p:cNvCxnSpPr/>
              <p:nvPr/>
            </p:nvCxnSpPr>
            <p:spPr>
              <a:xfrm>
                <a:off x="3039471" y="5132620"/>
                <a:ext cx="1080000" cy="0"/>
              </a:xfrm>
              <a:prstGeom prst="line">
                <a:avLst/>
              </a:prstGeom>
              <a:grpFill/>
              <a:ln w="76200" cap="flat" cmpd="sng" algn="ctr">
                <a:solidFill>
                  <a:srgbClr val="F95647">
                    <a:alpha val="85000"/>
                  </a:srgbClr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87" name="Group 147">
                <a:extLst>
                  <a:ext uri="{FF2B5EF4-FFF2-40B4-BE49-F238E27FC236}">
                    <a16:creationId xmlns:a16="http://schemas.microsoft.com/office/drawing/2014/main" id="{39E3955B-F550-4C3D-9CA2-180C6F7A378E}"/>
                  </a:ext>
                </a:extLst>
              </p:cNvPr>
              <p:cNvGrpSpPr/>
              <p:nvPr/>
            </p:nvGrpSpPr>
            <p:grpSpPr>
              <a:xfrm>
                <a:off x="1930443" y="5132620"/>
                <a:ext cx="1080000" cy="182741"/>
                <a:chOff x="1930443" y="5132620"/>
                <a:chExt cx="1080000" cy="182741"/>
              </a:xfrm>
              <a:grpFill/>
            </p:grpSpPr>
            <p:cxnSp>
              <p:nvCxnSpPr>
                <p:cNvPr id="288" name="Straight Connector 148">
                  <a:extLst>
                    <a:ext uri="{FF2B5EF4-FFF2-40B4-BE49-F238E27FC236}">
                      <a16:creationId xmlns:a16="http://schemas.microsoft.com/office/drawing/2014/main" id="{7F00EC91-082B-47D5-9DEF-8E4BF5CD0ECA}"/>
                    </a:ext>
                  </a:extLst>
                </p:cNvPr>
                <p:cNvCxnSpPr/>
                <p:nvPr/>
              </p:nvCxnSpPr>
              <p:spPr>
                <a:xfrm>
                  <a:off x="1930443" y="5132620"/>
                  <a:ext cx="1080000" cy="0"/>
                </a:xfrm>
                <a:prstGeom prst="line">
                  <a:avLst/>
                </a:prstGeom>
                <a:grpFill/>
                <a:ln w="76200" cap="flat" cmpd="sng" algn="ctr">
                  <a:solidFill>
                    <a:srgbClr val="F95647">
                      <a:lumMod val="75000"/>
                      <a:alpha val="85000"/>
                    </a:srgb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9" name="Flowchart: Merge 149">
                  <a:extLst>
                    <a:ext uri="{FF2B5EF4-FFF2-40B4-BE49-F238E27FC236}">
                      <a16:creationId xmlns:a16="http://schemas.microsoft.com/office/drawing/2014/main" id="{5AB4E565-1C48-4AC5-9DA7-37392FF81656}"/>
                    </a:ext>
                  </a:extLst>
                </p:cNvPr>
                <p:cNvSpPr/>
                <p:nvPr/>
              </p:nvSpPr>
              <p:spPr>
                <a:xfrm>
                  <a:off x="2368840" y="5206293"/>
                  <a:ext cx="203205" cy="109068"/>
                </a:xfrm>
                <a:prstGeom prst="flowChartMerg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30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9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74" name="Group 166">
              <a:extLst>
                <a:ext uri="{FF2B5EF4-FFF2-40B4-BE49-F238E27FC236}">
                  <a16:creationId xmlns:a16="http://schemas.microsoft.com/office/drawing/2014/main" id="{587D47FF-759D-4E54-9D97-AC2907DF0C4E}"/>
                </a:ext>
              </a:extLst>
            </p:cNvPr>
            <p:cNvGrpSpPr/>
            <p:nvPr/>
          </p:nvGrpSpPr>
          <p:grpSpPr>
            <a:xfrm>
              <a:off x="9078767" y="4181603"/>
              <a:ext cx="2131503" cy="2406087"/>
              <a:chOff x="1051623" y="1394200"/>
              <a:chExt cx="2972767" cy="4260033"/>
            </a:xfrm>
            <a:grpFill/>
          </p:grpSpPr>
          <p:sp>
            <p:nvSpPr>
              <p:cNvPr id="275" name="Rectangle 167">
                <a:extLst>
                  <a:ext uri="{FF2B5EF4-FFF2-40B4-BE49-F238E27FC236}">
                    <a16:creationId xmlns:a16="http://schemas.microsoft.com/office/drawing/2014/main" id="{E4AF1140-ED83-4C11-BB3A-8089AF9B2692}"/>
                  </a:ext>
                </a:extLst>
              </p:cNvPr>
              <p:cNvSpPr/>
              <p:nvPr/>
            </p:nvSpPr>
            <p:spPr>
              <a:xfrm>
                <a:off x="1074051" y="1394202"/>
                <a:ext cx="2950339" cy="389144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9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Telegram </a:t>
                </a: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kanali</a:t>
                </a:r>
                <a:r>
                  <a:rPr lang="en-US" sz="1900" kern="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orqali</a:t>
                </a:r>
                <a:endParaRPr kumimoji="0" lang="id-ID" sz="19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Flowchart: Merge 168">
                <a:extLst>
                  <a:ext uri="{FF2B5EF4-FFF2-40B4-BE49-F238E27FC236}">
                    <a16:creationId xmlns:a16="http://schemas.microsoft.com/office/drawing/2014/main" id="{423317BB-52E5-4E0B-9663-9F2D76F73A00}"/>
                  </a:ext>
                </a:extLst>
              </p:cNvPr>
              <p:cNvSpPr/>
              <p:nvPr/>
            </p:nvSpPr>
            <p:spPr>
              <a:xfrm>
                <a:off x="1051623" y="5276862"/>
                <a:ext cx="2917184" cy="377371"/>
              </a:xfrm>
              <a:prstGeom prst="flowChartMerge">
                <a:avLst/>
              </a:prstGeom>
              <a:grpFill/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Rectangle 169">
                <a:extLst>
                  <a:ext uri="{FF2B5EF4-FFF2-40B4-BE49-F238E27FC236}">
                    <a16:creationId xmlns:a16="http://schemas.microsoft.com/office/drawing/2014/main" id="{B46CACBC-78EA-4C9C-A8E8-1ABBDC7156E2}"/>
                  </a:ext>
                </a:extLst>
              </p:cNvPr>
              <p:cNvSpPr/>
              <p:nvPr/>
            </p:nvSpPr>
            <p:spPr>
              <a:xfrm>
                <a:off x="1074051" y="1394200"/>
                <a:ext cx="2950339" cy="876597"/>
              </a:xfrm>
              <a:prstGeom prst="rect">
                <a:avLst/>
              </a:prstGeom>
              <a:grpFill/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30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42</a:t>
                </a:r>
                <a:endParaRPr kumimoji="0" lang="id-ID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F782A873-EE84-43E6-A069-CDD79678C6CA}"/>
              </a:ext>
            </a:extLst>
          </p:cNvPr>
          <p:cNvSpPr txBox="1"/>
          <p:nvPr/>
        </p:nvSpPr>
        <p:spPr>
          <a:xfrm>
            <a:off x="47792409" y="24780818"/>
            <a:ext cx="839453" cy="472800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9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1" name="Прямая соединительная линия 290">
            <a:extLst>
              <a:ext uri="{FF2B5EF4-FFF2-40B4-BE49-F238E27FC236}">
                <a16:creationId xmlns:a16="http://schemas.microsoft.com/office/drawing/2014/main" id="{364CC472-81D8-493A-A435-A9398E9D0E4A}"/>
              </a:ext>
            </a:extLst>
          </p:cNvPr>
          <p:cNvCxnSpPr>
            <a:cxnSpLocks/>
          </p:cNvCxnSpPr>
          <p:nvPr/>
        </p:nvCxnSpPr>
        <p:spPr>
          <a:xfrm>
            <a:off x="48156487" y="24290663"/>
            <a:ext cx="2652" cy="3661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4" name="Рисунок 293"/>
          <p:cNvPicPr>
            <a:picLocks noChangeAspect="1"/>
          </p:cNvPicPr>
          <p:nvPr/>
        </p:nvPicPr>
        <p:blipFill rotWithShape="1">
          <a:blip r:embed="rId15" cstate="print"/>
          <a:srcRect l="23510" t="13968" r="63619" b="65503"/>
          <a:stretch/>
        </p:blipFill>
        <p:spPr>
          <a:xfrm>
            <a:off x="43945319" y="550165"/>
            <a:ext cx="3792123" cy="2762968"/>
          </a:xfrm>
          <a:prstGeom prst="rect">
            <a:avLst/>
          </a:prstGeom>
          <a:effectLst>
            <a:outerShdw blurRad="101600" dist="12700" dir="6600000" sx="91000" sy="91000" algn="ctr" rotWithShape="0">
              <a:schemeClr val="tx1">
                <a:alpha val="85000"/>
              </a:schemeClr>
            </a:outerShdw>
          </a:effectLst>
        </p:spPr>
      </p:pic>
      <p:pic>
        <p:nvPicPr>
          <p:cNvPr id="295" name="Рисунок 294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6977895" y="531115"/>
            <a:ext cx="3985121" cy="2839718"/>
          </a:xfrm>
          <a:prstGeom prst="rect">
            <a:avLst/>
          </a:prstGeom>
          <a:effectLst>
            <a:outerShdw blurRad="101600" dist="12700" dir="6600000" sx="91000" sy="91000" algn="ctr" rotWithShape="0">
              <a:schemeClr val="tx1">
                <a:alpha val="85000"/>
              </a:schemeClr>
            </a:outerShdw>
          </a:effectLst>
        </p:spPr>
      </p:pic>
      <p:sp>
        <p:nvSpPr>
          <p:cNvPr id="296" name="Овал 295">
            <a:extLst>
              <a:ext uri="{FF2B5EF4-FFF2-40B4-BE49-F238E27FC236}">
                <a16:creationId xmlns:a16="http://schemas.microsoft.com/office/drawing/2014/main" id="{DB154FA0-672F-4F9C-9BE6-28E6835E5698}"/>
              </a:ext>
            </a:extLst>
          </p:cNvPr>
          <p:cNvSpPr/>
          <p:nvPr/>
        </p:nvSpPr>
        <p:spPr>
          <a:xfrm>
            <a:off x="37548408" y="6291682"/>
            <a:ext cx="3330372" cy="320107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97" name="Овал 296">
            <a:extLst>
              <a:ext uri="{FF2B5EF4-FFF2-40B4-BE49-F238E27FC236}">
                <a16:creationId xmlns:a16="http://schemas.microsoft.com/office/drawing/2014/main" id="{5599423E-4A0B-43DF-8267-617EF1D2F6BE}"/>
              </a:ext>
            </a:extLst>
          </p:cNvPr>
          <p:cNvSpPr/>
          <p:nvPr/>
        </p:nvSpPr>
        <p:spPr>
          <a:xfrm>
            <a:off x="37887449" y="6588342"/>
            <a:ext cx="2702385" cy="271464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  <a:r>
              <a:rPr lang="uz-Cyrl-UZ" sz="5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5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ta</a:t>
            </a:r>
            <a:endParaRPr lang="ru-RU" sz="5000" b="1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98" name="Прямоугольник: скругленные углы 187">
            <a:extLst>
              <a:ext uri="{FF2B5EF4-FFF2-40B4-BE49-F238E27FC236}">
                <a16:creationId xmlns:a16="http://schemas.microsoft.com/office/drawing/2014/main" id="{D52480F5-A0C8-4951-A10A-A02BC0AAE7D4}"/>
              </a:ext>
            </a:extLst>
          </p:cNvPr>
          <p:cNvSpPr/>
          <p:nvPr/>
        </p:nvSpPr>
        <p:spPr>
          <a:xfrm>
            <a:off x="40974030" y="6291681"/>
            <a:ext cx="9679613" cy="3239178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Boshqarma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xodimlari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Korrupsiya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kurashish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agentligi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prokuratura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akademiyasida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seminar-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trening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o‘quv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kurslaridagi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ishtirok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sertifikatlar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" name="Овал 298">
            <a:extLst>
              <a:ext uri="{FF2B5EF4-FFF2-40B4-BE49-F238E27FC236}">
                <a16:creationId xmlns:a16="http://schemas.microsoft.com/office/drawing/2014/main" id="{DB154FA0-672F-4F9C-9BE6-28E6835E5698}"/>
              </a:ext>
            </a:extLst>
          </p:cNvPr>
          <p:cNvSpPr/>
          <p:nvPr/>
        </p:nvSpPr>
        <p:spPr>
          <a:xfrm>
            <a:off x="37587372" y="9835659"/>
            <a:ext cx="3326445" cy="3449747"/>
          </a:xfrm>
          <a:prstGeom prst="ellipse">
            <a:avLst/>
          </a:prstGeom>
          <a:solidFill>
            <a:srgbClr val="00AF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00" name="Овал 299">
            <a:extLst>
              <a:ext uri="{FF2B5EF4-FFF2-40B4-BE49-F238E27FC236}">
                <a16:creationId xmlns:a16="http://schemas.microsoft.com/office/drawing/2014/main" id="{5599423E-4A0B-43DF-8267-617EF1D2F6BE}"/>
              </a:ext>
            </a:extLst>
          </p:cNvPr>
          <p:cNvSpPr/>
          <p:nvPr/>
        </p:nvSpPr>
        <p:spPr>
          <a:xfrm>
            <a:off x="37976095" y="10130988"/>
            <a:ext cx="2578570" cy="291532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 ta</a:t>
            </a:r>
            <a:endParaRPr lang="ru-RU" sz="5000" b="1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02" name="Прямоугольник: скругленные углы 187">
            <a:extLst>
              <a:ext uri="{FF2B5EF4-FFF2-40B4-BE49-F238E27FC236}">
                <a16:creationId xmlns:a16="http://schemas.microsoft.com/office/drawing/2014/main" id="{D52480F5-A0C8-4951-A10A-A02BC0AAE7D4}"/>
              </a:ext>
            </a:extLst>
          </p:cNvPr>
          <p:cNvSpPr/>
          <p:nvPr/>
        </p:nvSpPr>
        <p:spPr>
          <a:xfrm>
            <a:off x="40954980" y="10025481"/>
            <a:ext cx="9679613" cy="2955125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Boshqarma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xodimlari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Namangan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Buxoro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viloyatlarida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tizim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xodimlarining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malakasini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maqsadida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seminarlar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3" name="Овал 302">
            <a:extLst>
              <a:ext uri="{FF2B5EF4-FFF2-40B4-BE49-F238E27FC236}">
                <a16:creationId xmlns:a16="http://schemas.microsoft.com/office/drawing/2014/main" id="{DB154FA0-672F-4F9C-9BE6-28E6835E5698}"/>
              </a:ext>
            </a:extLst>
          </p:cNvPr>
          <p:cNvSpPr/>
          <p:nvPr/>
        </p:nvSpPr>
        <p:spPr>
          <a:xfrm>
            <a:off x="37626611" y="13721181"/>
            <a:ext cx="3353641" cy="3201078"/>
          </a:xfrm>
          <a:prstGeom prst="ellipse">
            <a:avLst/>
          </a:prstGeom>
          <a:solidFill>
            <a:srgbClr val="FFA80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04" name="Овал 303">
            <a:extLst>
              <a:ext uri="{FF2B5EF4-FFF2-40B4-BE49-F238E27FC236}">
                <a16:creationId xmlns:a16="http://schemas.microsoft.com/office/drawing/2014/main" id="{5599423E-4A0B-43DF-8267-617EF1D2F6BE}"/>
              </a:ext>
            </a:extLst>
          </p:cNvPr>
          <p:cNvSpPr/>
          <p:nvPr/>
        </p:nvSpPr>
        <p:spPr>
          <a:xfrm>
            <a:off x="38011264" y="14025982"/>
            <a:ext cx="2620275" cy="266615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 ta</a:t>
            </a:r>
            <a:endParaRPr lang="ru-RU" sz="5000" b="1" dirty="0">
              <a:solidFill>
                <a:srgbClr val="00B0F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05" name="Прямоугольник: скругленные углы 187">
            <a:extLst>
              <a:ext uri="{FF2B5EF4-FFF2-40B4-BE49-F238E27FC236}">
                <a16:creationId xmlns:a16="http://schemas.microsoft.com/office/drawing/2014/main" id="{D52480F5-A0C8-4951-A10A-A02BC0AAE7D4}"/>
              </a:ext>
            </a:extLst>
          </p:cNvPr>
          <p:cNvSpPr/>
          <p:nvPr/>
        </p:nvSpPr>
        <p:spPr>
          <a:xfrm>
            <a:off x="40993080" y="13721181"/>
            <a:ext cx="9679613" cy="327727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OAV da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boshqarma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faoliyati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yuzasidan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qilingan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chiqishlar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hamda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hisobotlar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18282727"/>
              </p:ext>
            </p:extLst>
          </p:nvPr>
        </p:nvGraphicFramePr>
        <p:xfrm>
          <a:off x="970603" y="19401415"/>
          <a:ext cx="19861240" cy="862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306" name="Прямая соединительная линия 305">
            <a:extLst>
              <a:ext uri="{FF2B5EF4-FFF2-40B4-BE49-F238E27FC236}">
                <a16:creationId xmlns:a16="http://schemas.microsoft.com/office/drawing/2014/main" id="{B2DEBE92-00CE-4A86-A0DC-102BA48E80DF}"/>
              </a:ext>
            </a:extLst>
          </p:cNvPr>
          <p:cNvCxnSpPr>
            <a:cxnSpLocks/>
          </p:cNvCxnSpPr>
          <p:nvPr/>
        </p:nvCxnSpPr>
        <p:spPr>
          <a:xfrm flipV="1">
            <a:off x="40872031" y="21814144"/>
            <a:ext cx="7436274" cy="221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Прямая соединительная линия 306">
            <a:extLst>
              <a:ext uri="{FF2B5EF4-FFF2-40B4-BE49-F238E27FC236}">
                <a16:creationId xmlns:a16="http://schemas.microsoft.com/office/drawing/2014/main" id="{303104DE-E871-4932-8F64-F81C1B2CD1E0}"/>
              </a:ext>
            </a:extLst>
          </p:cNvPr>
          <p:cNvCxnSpPr>
            <a:cxnSpLocks/>
          </p:cNvCxnSpPr>
          <p:nvPr/>
        </p:nvCxnSpPr>
        <p:spPr>
          <a:xfrm>
            <a:off x="48308305" y="21814144"/>
            <a:ext cx="0" cy="4047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Прямая соединительная линия 307">
            <a:extLst>
              <a:ext uri="{FF2B5EF4-FFF2-40B4-BE49-F238E27FC236}">
                <a16:creationId xmlns:a16="http://schemas.microsoft.com/office/drawing/2014/main" id="{303104DE-E871-4932-8F64-F81C1B2CD1E0}"/>
              </a:ext>
            </a:extLst>
          </p:cNvPr>
          <p:cNvCxnSpPr>
            <a:cxnSpLocks/>
          </p:cNvCxnSpPr>
          <p:nvPr/>
        </p:nvCxnSpPr>
        <p:spPr>
          <a:xfrm>
            <a:off x="40864534" y="21825213"/>
            <a:ext cx="0" cy="4047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Схема 154"/>
          <p:cNvGraphicFramePr/>
          <p:nvPr>
            <p:extLst>
              <p:ext uri="{D42A27DB-BD31-4B8C-83A1-F6EECF244321}">
                <p14:modId xmlns:p14="http://schemas.microsoft.com/office/powerpoint/2010/main" val="3529004443"/>
              </p:ext>
            </p:extLst>
          </p:nvPr>
        </p:nvGraphicFramePr>
        <p:xfrm>
          <a:off x="21461194" y="6454852"/>
          <a:ext cx="15884778" cy="1027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4" grpId="0" animBg="1"/>
      <p:bldP spid="132" grpId="0" animBg="1"/>
      <p:bldP spid="133" grpId="0" animBg="1"/>
      <p:bldP spid="136" grpId="0" animBg="1"/>
      <p:bldP spid="138" grpId="0" animBg="1"/>
      <p:bldP spid="141" grpId="0" animBg="1"/>
      <p:bldP spid="142" grpId="0" animBg="1"/>
      <p:bldP spid="127" grpId="0" animBg="1"/>
      <p:bldP spid="128" grpId="0" animBg="1"/>
      <p:bldP spid="296" grpId="0" animBg="1"/>
      <p:bldP spid="297" grpId="0" animBg="1"/>
      <p:bldP spid="299" grpId="0" animBg="1"/>
      <p:bldP spid="300" grpId="0" animBg="1"/>
      <p:bldP spid="303" grpId="0" animBg="1"/>
      <p:bldP spid="3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Прямоугольник: скругленные углы 300">
            <a:extLst>
              <a:ext uri="{FF2B5EF4-FFF2-40B4-BE49-F238E27FC236}">
                <a16:creationId xmlns:a16="http://schemas.microsoft.com/office/drawing/2014/main" id="{0D878812-2BEA-4C22-B770-8642FB4A896F}"/>
              </a:ext>
            </a:extLst>
          </p:cNvPr>
          <p:cNvSpPr/>
          <p:nvPr/>
        </p:nvSpPr>
        <p:spPr>
          <a:xfrm>
            <a:off x="0" y="525499"/>
            <a:ext cx="51111150" cy="28262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5" name="Заголовок 1"/>
          <p:cNvSpPr txBox="1">
            <a:spLocks/>
          </p:cNvSpPr>
          <p:nvPr/>
        </p:nvSpPr>
        <p:spPr>
          <a:xfrm>
            <a:off x="2785744" y="525499"/>
            <a:ext cx="44516871" cy="282628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>
            <a:lvl1pPr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840163"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840163" eaLnBrk="0" fontAlgn="base" hangingPunct="0">
              <a:spcBef>
                <a:spcPct val="0"/>
              </a:spcBef>
              <a:spcAft>
                <a:spcPct val="0"/>
              </a:spcAft>
              <a:defRPr sz="7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uz-Cyrl-U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Korrupsiyaga qarshi kurashish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komplaens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nazoratini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boshqarmasi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2022-yil I-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yillikda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o‘rganish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natijasida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aniqlangan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holatlar</a:t>
            </a:r>
            <a:endParaRPr lang="ru-RU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4" name="Рисунок 293"/>
          <p:cNvPicPr>
            <a:picLocks noChangeAspect="1"/>
          </p:cNvPicPr>
          <p:nvPr/>
        </p:nvPicPr>
        <p:blipFill rotWithShape="1">
          <a:blip r:embed="rId3" cstate="print"/>
          <a:srcRect l="23510" t="13968" r="63619" b="65503"/>
          <a:stretch/>
        </p:blipFill>
        <p:spPr>
          <a:xfrm>
            <a:off x="43945319" y="550165"/>
            <a:ext cx="3792123" cy="2762968"/>
          </a:xfrm>
          <a:prstGeom prst="rect">
            <a:avLst/>
          </a:prstGeom>
          <a:effectLst>
            <a:outerShdw blurRad="101600" dist="12700" dir="6600000" sx="91000" sy="91000" algn="ctr" rotWithShape="0">
              <a:schemeClr val="tx1">
                <a:alpha val="85000"/>
              </a:schemeClr>
            </a:outerShdw>
          </a:effectLst>
        </p:spPr>
      </p:pic>
      <p:pic>
        <p:nvPicPr>
          <p:cNvPr id="295" name="Рисунок 29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77895" y="531115"/>
            <a:ext cx="3985121" cy="2839718"/>
          </a:xfrm>
          <a:prstGeom prst="rect">
            <a:avLst/>
          </a:prstGeom>
          <a:effectLst>
            <a:outerShdw blurRad="101600" dist="12700" dir="6600000" sx="91000" sy="91000" algn="ctr" rotWithShape="0">
              <a:schemeClr val="tx1">
                <a:alpha val="85000"/>
              </a:scheme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1384"/>
              </p:ext>
            </p:extLst>
          </p:nvPr>
        </p:nvGraphicFramePr>
        <p:xfrm>
          <a:off x="914401" y="3810001"/>
          <a:ext cx="49377598" cy="2435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8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6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1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34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4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32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2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45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2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492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222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Tezkor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tadbir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o‘tkazish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qo‘lga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olingan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prokuraturaga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oshirilgan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qonunbuzilish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holatlarga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aloqadorligi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mehnat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shartnomasi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bekor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qilingan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2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FIO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joyi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lavozimi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Qonunbuzilish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FIO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joyi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lavozimi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Qonunbuzilish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FIO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joyi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lavozimi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Qonunbuzilish</a:t>
                      </a:r>
                      <a:r>
                        <a:rPr lang="en-US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M.Urinova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Xonqa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43-DMTT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farroshi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joylash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maqsadida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mln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so‘m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tariqasida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olgan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Yu.Bozorova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Chilonzor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7-DMTT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binosi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ijarasi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bo‘yicha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R.Sobirov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Xo‘jaobod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DXSh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ta'magirlik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6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R.Qadamov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Xorazm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viloyati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DXSh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boshlig‘i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olganlik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G.Rasulova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Chilonzor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534-DMTT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binosi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ijarasi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bo‘yicha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N.Xudoyqulova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Yangixayot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48-DMTT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direktori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ta'magirlik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2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X.Sodikova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Paxtachi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bosh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hisobchisi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Pora olganlik</a:t>
                      </a: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Boshqarma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Buxoro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shahar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70-DMTT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binosi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ijarasi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bo‘yicha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M.A'zamova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Yangixayot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48-DMTT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xo‘jalik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mudiri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ta'magirlik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6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Sh.Qahhorova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Karmana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25-DMTT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direktori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Pora olganlik</a:t>
                      </a: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Bo‘lim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Zangiota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4-DMTT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binosi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ijarasi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bo‘yicha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M.Urinova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Xonqa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43-DMTT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farroshi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joylash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maqsadida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mln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so‘m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tariqasida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olgan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2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Sh.Tilabov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Navoiy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shahar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ekspl.boshligʼi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Pora olganlik</a:t>
                      </a: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DMTT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Yashnobod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t.15,                     481-DMTT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ta'magirlik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R.Qadamov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Xorazm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viloyati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DXSh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boshlig‘i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olganlik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8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J.Boboqandov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Nurota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mudiri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Pora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olganlik</a:t>
                      </a: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M.Kobulova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Oxangaron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19-DMTT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kreditga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yiqqanligi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M.Kobulova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Oxangaron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tumani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19-DMTT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Moliyaviy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xato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kamchiliklar</a:t>
                      </a:r>
                      <a:r>
                        <a:rPr lang="ru-RU" sz="4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8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O.Mirzaganiev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Olmazor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t. MTB </a:t>
                      </a:r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mudiri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Moliyaviy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xato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kamchiliklar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40515"/>
                  </a:ext>
                </a:extLst>
              </a:tr>
              <a:tr h="1848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S.Safarova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Chilonzor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t. MTB </a:t>
                      </a:r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mudiri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Moliyaviy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xato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kamchiliklar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27871"/>
                  </a:ext>
                </a:extLst>
              </a:tr>
              <a:tr h="18483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4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4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F.Zoxidova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Shayxontoxur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MTB </a:t>
                      </a:r>
                      <a:r>
                        <a:rPr lang="en-US" sz="4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mudiri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Moliyaviy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xato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kumimoji="0" lang="en-US" sz="4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4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kamchiliklar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5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68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300">
            <a:extLst>
              <a:ext uri="{FF2B5EF4-FFF2-40B4-BE49-F238E27FC236}">
                <a16:creationId xmlns:a16="http://schemas.microsoft.com/office/drawing/2014/main" id="{0D878812-2BEA-4C22-B770-8642FB4A896F}"/>
              </a:ext>
            </a:extLst>
          </p:cNvPr>
          <p:cNvSpPr/>
          <p:nvPr/>
        </p:nvSpPr>
        <p:spPr>
          <a:xfrm>
            <a:off x="0" y="525499"/>
            <a:ext cx="51111150" cy="282628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Tizimda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uchrayotgan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korrupsion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qonunbuzilish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holatlari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bartaraf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bo‘yicha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takliflar</a:t>
            </a:r>
            <a:endParaRPr lang="ru-RU" sz="8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23510" t="13968" r="63619" b="65503"/>
          <a:stretch/>
        </p:blipFill>
        <p:spPr>
          <a:xfrm>
            <a:off x="43945319" y="550165"/>
            <a:ext cx="3792123" cy="2762968"/>
          </a:xfrm>
          <a:prstGeom prst="rect">
            <a:avLst/>
          </a:prstGeom>
          <a:effectLst>
            <a:outerShdw blurRad="101600" dist="12700" dir="6600000" sx="91000" sy="91000" algn="ctr" rotWithShape="0">
              <a:schemeClr val="tx1">
                <a:alpha val="85000"/>
              </a:scheme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77895" y="531115"/>
            <a:ext cx="3985121" cy="2839718"/>
          </a:xfrm>
          <a:prstGeom prst="rect">
            <a:avLst/>
          </a:prstGeom>
          <a:effectLst>
            <a:outerShdw blurRad="101600" dist="12700" dir="6600000" sx="91000" sy="91000" algn="ctr" rotWithShape="0">
              <a:schemeClr val="tx1">
                <a:alpha val="85000"/>
              </a:scheme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93213"/>
              </p:ext>
            </p:extLst>
          </p:nvPr>
        </p:nvGraphicFramePr>
        <p:xfrm>
          <a:off x="984739" y="3768344"/>
          <a:ext cx="49269161" cy="2455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9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0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z-Cyrl-UZ" sz="6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</a:t>
                      </a:r>
                      <a:endParaRPr lang="ru-RU" sz="6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Muammolar</a:t>
                      </a:r>
                      <a:endParaRPr lang="ru-RU" sz="6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Takliflar</a:t>
                      </a:r>
                      <a:endParaRPr lang="ru-RU" sz="6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O‘lik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ya'ni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ishlamagan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shaxslarga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hisoblash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ishchilarni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olishning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raqamli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(Face ID)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Shtat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jadvallarini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shakllantirish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jarayonida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omillarini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bartaraf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avtomatlashtirish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to‘lovlarning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ortiqcha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sarflanishi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mukofot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pullari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oylik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maoshlardan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ushlab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qolish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 ID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haqiqatda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kelgan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qonunchilikda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belgilangan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miqdorlarda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hisoblashni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avtomatlashtirish</a:t>
                      </a:r>
                      <a:endParaRPr lang="en-US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Hisoblangan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miqdorlari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to‘g‘risidagi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ma'lumotlarni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ASBO”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axborot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SMS-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xabarnoma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yetkazish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yo‘llanmasiz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bolalarni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noqonuniy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qabul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saqlash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tarbiyalanuvchilarni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olishning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raqamli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(Face ID)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Kadrlarni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qabul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qabul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jarayonida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nomzodlar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to‘g‘risida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ma'lumotlarni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o‘rganish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maqsadida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IIV,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Moliya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Mehnat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Soliq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Kadastr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MIB, DXA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boshqa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mas'ul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integratsiya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qilingan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yagona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direktor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ham Argos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qabul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Xodimlar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rotasiyasidan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foydalanish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Ta'minotchi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korxonalardan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olinadigan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ulushlar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otkat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Mazkur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omili”ni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bartaraf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maqsadida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xaridlari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yo‘nalishida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amalga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oshiriladigan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tanlovlarni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onlayn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tartibda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to‘g‘ridan-to‘g‘ri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internet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tarmog‘ida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namoyish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oziq-ovqat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mahsulotlarini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ombordan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o‘g‘irlash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mahsulotlarni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belgilangan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normalarda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ishlatmaslik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Yagona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menyu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Face ID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bog‘langan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oziq-ovqat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mahsulotlarini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chiqarish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jarayonini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avtomatlashtirish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Oshxonalarga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tarozi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o‘rnatib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kuzatuv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kamerasi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qozonga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solinadigan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oziq-ovqat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mahsulotlarining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vaznini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onlayn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nazorat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shuningdek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ota-onalar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jamoat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faollari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ushbu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videoni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vazirligining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sayti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orqali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onlayn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kuzatib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imkoniyatini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Qurilish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sohasidagi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haqiqatda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amalga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oshirilmagan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ishlarni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ko‘rsatish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Qurilish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sohasidagi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shaffoflikni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ta'minlaydigan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mexanizm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Davlat-xususiy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sheriklik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asosida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imzolashdagi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imzolash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jarayonida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omilini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kamaytirish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maqsadida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davlat-xususiy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sheriklik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bitimlarini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imzolanish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jarayonini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elektron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amalga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Oilaviy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haqiqatda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faoliyat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yuritmasdan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subsidiyalar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Oilaviy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nodavlat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tashkilotlarida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bolalarni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hisobga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olishning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raqamli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(Face ID)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tizimdagi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axborotni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Moliya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vazirligi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Maktabgacha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vazirligi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axborot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dasturiga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integratsiya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qilinishini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ta'minlash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5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ta'lim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muassasalariga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o‘qishga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imtiyozli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yo‘llanmalar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berilishidagi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korrupsion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holatlar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Nomzodlarga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imtiyozli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yo‘llanmalarni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ajratish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jarayonini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shaffofligini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ta'minlaydigan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mexanizm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joriy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hamda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inson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omili”ni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5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qisqartirish</a:t>
                      </a:r>
                      <a:r>
                        <a:rPr lang="en-US" sz="5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5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87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10252</TotalTime>
  <Words>1231</Words>
  <Application>Microsoft Office PowerPoint</Application>
  <PresentationFormat>Произвольный</PresentationFormat>
  <Paragraphs>191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Хидирбаев Бахром</dc:creator>
  <cp:lastModifiedBy>Pressa</cp:lastModifiedBy>
  <cp:revision>834</cp:revision>
  <cp:lastPrinted>2021-12-20T05:26:45Z</cp:lastPrinted>
  <dcterms:created xsi:type="dcterms:W3CDTF">2020-09-18T10:22:07Z</dcterms:created>
  <dcterms:modified xsi:type="dcterms:W3CDTF">2022-07-22T08:29:33Z</dcterms:modified>
</cp:coreProperties>
</file>